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5"/>
  </p:sldMasterIdLst>
  <p:notesMasterIdLst>
    <p:notesMasterId r:id="rId10"/>
  </p:notesMasterIdLst>
  <p:sldIdLst>
    <p:sldId id="256" r:id="rId6"/>
    <p:sldId id="262" r:id="rId7"/>
    <p:sldId id="265" r:id="rId8"/>
    <p:sldId id="266" r:id="rId9"/>
  </p:sldIdLst>
  <p:sldSz cx="6858000" cy="5143500"/>
  <p:notesSz cx="6858000" cy="9144000"/>
  <p:defaultTextStyle>
    <a:defPPr>
      <a:defRPr lang="en-US"/>
    </a:defPPr>
    <a:lvl1pPr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1714500" algn="l" defTabSz="342900" rtl="0" eaLnBrk="1" latinLnBrk="0" hangingPunct="1">
      <a:defRPr kern="1200">
        <a:solidFill>
          <a:schemeClr val="tx1"/>
        </a:solidFill>
        <a:latin typeface="Calibri" charset="0"/>
        <a:ea typeface="ＭＳ Ｐゴシック" charset="0"/>
        <a:cs typeface="ＭＳ Ｐゴシック" charset="0"/>
      </a:defRPr>
    </a:lvl6pPr>
    <a:lvl7pPr marL="2057400" algn="l" defTabSz="342900" rtl="0" eaLnBrk="1" latinLnBrk="0" hangingPunct="1">
      <a:defRPr kern="1200">
        <a:solidFill>
          <a:schemeClr val="tx1"/>
        </a:solidFill>
        <a:latin typeface="Calibri" charset="0"/>
        <a:ea typeface="ＭＳ Ｐゴシック" charset="0"/>
        <a:cs typeface="ＭＳ Ｐゴシック" charset="0"/>
      </a:defRPr>
    </a:lvl7pPr>
    <a:lvl8pPr marL="2400300" algn="l" defTabSz="342900" rtl="0" eaLnBrk="1" latinLnBrk="0" hangingPunct="1">
      <a:defRPr kern="1200">
        <a:solidFill>
          <a:schemeClr val="tx1"/>
        </a:solidFill>
        <a:latin typeface="Calibri" charset="0"/>
        <a:ea typeface="ＭＳ Ｐゴシック" charset="0"/>
        <a:cs typeface="ＭＳ Ｐゴシック" charset="0"/>
      </a:defRPr>
    </a:lvl8pPr>
    <a:lvl9pPr marL="2743200" algn="l" defTabSz="3429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B5B"/>
    <a:srgbClr val="64629B"/>
    <a:srgbClr val="4C4D4C"/>
    <a:srgbClr val="336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86418" autoAdjust="0"/>
  </p:normalViewPr>
  <p:slideViewPr>
    <p:cSldViewPr snapToGrid="0" snapToObjects="1">
      <p:cViewPr varScale="1">
        <p:scale>
          <a:sx n="95" d="100"/>
          <a:sy n="95" d="100"/>
        </p:scale>
        <p:origin x="1133" y="72"/>
      </p:cViewPr>
      <p:guideLst>
        <p:guide orient="horz" pos="72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D3258-80CF-164C-9EA5-55D81225BCF0}"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F18E4-03BD-7943-A7F6-4332E76FDA5A}" type="slidenum">
              <a:rPr lang="en-US" smtClean="0"/>
              <a:t>‹#›</a:t>
            </a:fld>
            <a:endParaRPr lang="en-US"/>
          </a:p>
        </p:txBody>
      </p:sp>
    </p:spTree>
    <p:extLst>
      <p:ext uri="{BB962C8B-B14F-4D97-AF65-F5344CB8AC3E}">
        <p14:creationId xmlns:p14="http://schemas.microsoft.com/office/powerpoint/2010/main" val="210449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F18E4-03BD-7943-A7F6-4332E76FDA5A}" type="slidenum">
              <a:rPr lang="en-US" smtClean="0"/>
              <a:t>1</a:t>
            </a:fld>
            <a:endParaRPr lang="en-US"/>
          </a:p>
        </p:txBody>
      </p:sp>
    </p:spTree>
    <p:extLst>
      <p:ext uri="{BB962C8B-B14F-4D97-AF65-F5344CB8AC3E}">
        <p14:creationId xmlns:p14="http://schemas.microsoft.com/office/powerpoint/2010/main" val="1216236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856286" cy="5143500"/>
          </a:xfrm>
          <a:prstGeom prst="rect">
            <a:avLst/>
          </a:prstGeom>
        </p:spPr>
      </p:pic>
      <p:sp>
        <p:nvSpPr>
          <p:cNvPr id="39" name="Text Placeholder 38"/>
          <p:cNvSpPr>
            <a:spLocks noGrp="1"/>
          </p:cNvSpPr>
          <p:nvPr>
            <p:ph type="body" sz="quarter" idx="10" hasCustomPrompt="1"/>
          </p:nvPr>
        </p:nvSpPr>
        <p:spPr>
          <a:xfrm>
            <a:off x="334329" y="3600456"/>
            <a:ext cx="6237923" cy="233747"/>
          </a:xfrm>
          <a:prstGeom prst="rect">
            <a:avLst/>
          </a:prstGeom>
        </p:spPr>
        <p:txBody>
          <a:bodyPr lIns="0" tIns="0" rIns="0" bIns="0">
            <a:noAutofit/>
          </a:bodyPr>
          <a:lstStyle>
            <a:lvl1pPr marL="0" indent="0" algn="l">
              <a:buFontTx/>
              <a:buNone/>
              <a:defRPr sz="900" b="0" i="0" baseline="0">
                <a:solidFill>
                  <a:schemeClr val="bg1"/>
                </a:solidFill>
                <a:latin typeface="+mj-lt"/>
                <a:cs typeface="Arial"/>
              </a:defRPr>
            </a:lvl1pPr>
          </a:lstStyle>
          <a:p>
            <a:pPr lvl="0"/>
            <a:r>
              <a:rPr lang="en-US" dirty="0"/>
              <a:t>Date | Presenter Information (16 </a:t>
            </a:r>
            <a:r>
              <a:rPr lang="en-US" dirty="0" err="1"/>
              <a:t>pt</a:t>
            </a:r>
            <a:r>
              <a:rPr lang="en-US" dirty="0"/>
              <a:t>)</a:t>
            </a:r>
          </a:p>
        </p:txBody>
      </p:sp>
      <p:sp>
        <p:nvSpPr>
          <p:cNvPr id="3" name="Subtitle 2"/>
          <p:cNvSpPr>
            <a:spLocks noGrp="1"/>
          </p:cNvSpPr>
          <p:nvPr>
            <p:ph type="subTitle" idx="1" hasCustomPrompt="1"/>
          </p:nvPr>
        </p:nvSpPr>
        <p:spPr>
          <a:xfrm>
            <a:off x="325757" y="3214687"/>
            <a:ext cx="6246495" cy="287180"/>
          </a:xfrm>
          <a:prstGeom prst="rect">
            <a:avLst/>
          </a:prstGeom>
        </p:spPr>
        <p:txBody>
          <a:bodyPr lIns="0" tIns="0" rIns="0" bIns="0">
            <a:normAutofit/>
          </a:bodyPr>
          <a:lstStyle>
            <a:lvl1pPr marL="0" indent="0" algn="l">
              <a:buNone/>
              <a:defRPr sz="1350" b="0" i="0">
                <a:solidFill>
                  <a:schemeClr val="bg1"/>
                </a:solidFill>
                <a:latin typeface="+mj-lt"/>
                <a:cs typeface="Aria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dirty="0"/>
              <a:t>Presentation (24 </a:t>
            </a:r>
            <a:r>
              <a:rPr lang="en-US" dirty="0" err="1"/>
              <a:t>pt</a:t>
            </a:r>
            <a:r>
              <a:rPr lang="en-US" dirty="0"/>
              <a:t>) Subhead</a:t>
            </a:r>
          </a:p>
        </p:txBody>
      </p:sp>
      <p:sp>
        <p:nvSpPr>
          <p:cNvPr id="2" name="Title 1"/>
          <p:cNvSpPr>
            <a:spLocks noGrp="1"/>
          </p:cNvSpPr>
          <p:nvPr>
            <p:ph type="ctrTitle" hasCustomPrompt="1"/>
          </p:nvPr>
        </p:nvSpPr>
        <p:spPr>
          <a:xfrm>
            <a:off x="342901" y="2811306"/>
            <a:ext cx="6229350" cy="403859"/>
          </a:xfrm>
          <a:prstGeom prst="rect">
            <a:avLst/>
          </a:prstGeom>
        </p:spPr>
        <p:txBody>
          <a:bodyPr lIns="0" tIns="0" rIns="0" bIns="0" anchor="b">
            <a:noAutofit/>
          </a:bodyPr>
          <a:lstStyle>
            <a:lvl1pPr algn="l">
              <a:defRPr sz="2869" b="0" i="0" baseline="0">
                <a:solidFill>
                  <a:schemeClr val="bg1"/>
                </a:solidFill>
                <a:latin typeface="Calibri"/>
                <a:cs typeface="Calibri"/>
              </a:defRPr>
            </a:lvl1pPr>
          </a:lstStyle>
          <a:p>
            <a:r>
              <a:rPr lang="en-US" dirty="0"/>
              <a:t>Topic of Presentation (</a:t>
            </a:r>
            <a:r>
              <a:rPr lang="en-US" dirty="0" err="1"/>
              <a:t>pt</a:t>
            </a:r>
            <a:r>
              <a:rPr lang="en-US" dirty="0"/>
              <a:t>)</a:t>
            </a:r>
          </a:p>
        </p:txBody>
      </p:sp>
      <p:sp>
        <p:nvSpPr>
          <p:cNvPr id="12" name="TextBox 11"/>
          <p:cNvSpPr txBox="1"/>
          <p:nvPr userDrawn="1"/>
        </p:nvSpPr>
        <p:spPr>
          <a:xfrm>
            <a:off x="7102316" y="2160270"/>
            <a:ext cx="343364"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90373612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140" userDrawn="1">
          <p15:clr>
            <a:srgbClr val="FBAE40"/>
          </p15:clr>
        </p15:guide>
        <p15:guide id="3" orient="horz" pos="3006" userDrawn="1">
          <p15:clr>
            <a:srgbClr val="FBAE40"/>
          </p15:clr>
        </p15:guide>
        <p15:guide id="4" pos="216" userDrawn="1">
          <p15:clr>
            <a:srgbClr val="FBAE40"/>
          </p15:clr>
        </p15:guide>
        <p15:guide id="5" orient="horz" pos="1944" userDrawn="1">
          <p15:clr>
            <a:srgbClr val="FBAE40"/>
          </p15:clr>
        </p15:guide>
        <p15:guide id="6" orient="horz" pos="23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342900" y="307408"/>
            <a:ext cx="6172200" cy="650570"/>
          </a:xfrm>
          <a:prstGeom prst="rect">
            <a:avLst/>
          </a:prstGeom>
        </p:spPr>
        <p:txBody>
          <a:bodyPr anchor="b">
            <a:noAutofit/>
          </a:bodyPr>
          <a:lstStyle>
            <a:lvl1pPr algn="l">
              <a:lnSpc>
                <a:spcPct val="70000"/>
              </a:lnSpc>
              <a:defRPr sz="2700" b="0" i="0">
                <a:solidFill>
                  <a:srgbClr val="1D1B5B"/>
                </a:solidFill>
                <a:latin typeface="Calibri"/>
                <a:cs typeface="Calibri"/>
              </a:defRPr>
            </a:lvl1pPr>
          </a:lstStyle>
          <a:p>
            <a:r>
              <a:rPr lang="en-US" dirty="0"/>
              <a:t>Click to edit Master title style</a:t>
            </a:r>
          </a:p>
        </p:txBody>
      </p:sp>
      <p:sp>
        <p:nvSpPr>
          <p:cNvPr id="6" name="Content Placeholder 2"/>
          <p:cNvSpPr>
            <a:spLocks noGrp="1"/>
          </p:cNvSpPr>
          <p:nvPr>
            <p:ph idx="1"/>
          </p:nvPr>
        </p:nvSpPr>
        <p:spPr>
          <a:xfrm>
            <a:off x="342900" y="1043913"/>
            <a:ext cx="6172200" cy="3358587"/>
          </a:xfrm>
          <a:prstGeom prst="rect">
            <a:avLst/>
          </a:prstGeom>
        </p:spPr>
        <p:txBody>
          <a:bodyPr/>
          <a:lstStyle>
            <a:lvl1pPr>
              <a:defRPr sz="1688" b="0" i="0">
                <a:solidFill>
                  <a:schemeClr val="tx1"/>
                </a:solidFill>
                <a:latin typeface="Arial"/>
                <a:cs typeface="Arial"/>
              </a:defRPr>
            </a:lvl1pPr>
            <a:lvl2pPr>
              <a:defRPr sz="1463" b="0" i="0">
                <a:solidFill>
                  <a:schemeClr val="tx1"/>
                </a:solidFill>
                <a:latin typeface="Arial"/>
                <a:cs typeface="Arial"/>
              </a:defRPr>
            </a:lvl2pPr>
            <a:lvl3pPr>
              <a:defRPr sz="1238" b="0" i="0">
                <a:solidFill>
                  <a:schemeClr val="tx1"/>
                </a:solidFill>
                <a:latin typeface="Arial"/>
                <a:cs typeface="Arial"/>
              </a:defRPr>
            </a:lvl3pPr>
            <a:lvl4pPr>
              <a:defRPr sz="1013" b="0" i="0">
                <a:solidFill>
                  <a:schemeClr val="tx1"/>
                </a:solidFill>
                <a:latin typeface="Arial"/>
                <a:cs typeface="Arial"/>
              </a:defRPr>
            </a:lvl4pPr>
            <a:lvl5pPr>
              <a:defRPr sz="788" b="0" i="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4269008191"/>
      </p:ext>
    </p:extLst>
  </p:cSld>
  <p:clrMapOvr>
    <a:masterClrMapping/>
  </p:clrMapOvr>
  <p:extLst mod="1">
    <p:ext uri="{DCECCB84-F9BA-43D5-87BE-67443E8EF086}">
      <p15:sldGuideLst xmlns:p15="http://schemas.microsoft.com/office/powerpoint/2012/main">
        <p15:guide id="1" orient="horz" pos="324" userDrawn="1">
          <p15:clr>
            <a:srgbClr val="FBAE40"/>
          </p15:clr>
        </p15:guide>
        <p15:guide id="2" pos="2160" userDrawn="1">
          <p15:clr>
            <a:srgbClr val="FBAE40"/>
          </p15:clr>
        </p15:guide>
        <p15:guide id="3" pos="216" userDrawn="1">
          <p15:clr>
            <a:srgbClr val="FBAE40"/>
          </p15:clr>
        </p15:guide>
        <p15:guide id="4" orient="horz" pos="504" userDrawn="1">
          <p15:clr>
            <a:srgbClr val="FBAE40"/>
          </p15:clr>
        </p15:guide>
        <p15:guide id="5" orient="horz" pos="8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26046" y="1089033"/>
            <a:ext cx="1989054" cy="1339847"/>
          </a:xfrm>
          <a:prstGeom prst="rect">
            <a:avLst/>
          </a:prstGeom>
        </p:spPr>
        <p:txBody>
          <a:bodyPr rtlCol="0" anchor="ctr">
            <a:normAutofit/>
          </a:bodyPr>
          <a:lstStyle>
            <a:lvl1pPr marL="0" indent="0" algn="ctr">
              <a:buNone/>
              <a:defRPr sz="675" b="0" i="0">
                <a:latin typeface="Arial"/>
                <a:cs typeface="Arial"/>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dirty="0"/>
              <a:t>Drag picture to placeholder or click icon to add</a:t>
            </a:r>
          </a:p>
        </p:txBody>
      </p:sp>
      <p:sp>
        <p:nvSpPr>
          <p:cNvPr id="6" name="Title 1"/>
          <p:cNvSpPr>
            <a:spLocks noGrp="1"/>
          </p:cNvSpPr>
          <p:nvPr>
            <p:ph type="title"/>
          </p:nvPr>
        </p:nvSpPr>
        <p:spPr>
          <a:xfrm>
            <a:off x="342900" y="307408"/>
            <a:ext cx="6172200" cy="650570"/>
          </a:xfrm>
          <a:prstGeom prst="rect">
            <a:avLst/>
          </a:prstGeom>
        </p:spPr>
        <p:txBody>
          <a:bodyPr anchor="b">
            <a:noAutofit/>
          </a:bodyPr>
          <a:lstStyle>
            <a:lvl1pPr algn="l">
              <a:lnSpc>
                <a:spcPct val="70000"/>
              </a:lnSpc>
              <a:defRPr sz="2700" b="0" i="0">
                <a:solidFill>
                  <a:srgbClr val="1D1B5B"/>
                </a:solidFill>
                <a:latin typeface="Calibri"/>
                <a:cs typeface="Calibri"/>
              </a:defRPr>
            </a:lvl1pPr>
          </a:lstStyle>
          <a:p>
            <a:r>
              <a:rPr lang="en-US" dirty="0"/>
              <a:t>Click to edit Master title style</a:t>
            </a:r>
          </a:p>
        </p:txBody>
      </p:sp>
      <p:sp>
        <p:nvSpPr>
          <p:cNvPr id="7" name="Content Placeholder 2"/>
          <p:cNvSpPr>
            <a:spLocks noGrp="1"/>
          </p:cNvSpPr>
          <p:nvPr>
            <p:ph idx="10"/>
          </p:nvPr>
        </p:nvSpPr>
        <p:spPr>
          <a:xfrm>
            <a:off x="342900" y="1043913"/>
            <a:ext cx="6172200" cy="3358587"/>
          </a:xfrm>
          <a:prstGeom prst="rect">
            <a:avLst/>
          </a:prstGeom>
        </p:spPr>
        <p:txBody>
          <a:bodyPr/>
          <a:lstStyle>
            <a:lvl1pPr>
              <a:defRPr sz="1688" b="0" i="0">
                <a:solidFill>
                  <a:schemeClr val="tx1"/>
                </a:solidFill>
                <a:latin typeface="Arial"/>
                <a:cs typeface="Arial"/>
              </a:defRPr>
            </a:lvl1pPr>
            <a:lvl2pPr>
              <a:defRPr sz="1463" b="0" i="0">
                <a:solidFill>
                  <a:schemeClr val="tx1"/>
                </a:solidFill>
                <a:latin typeface="Arial"/>
                <a:cs typeface="Arial"/>
              </a:defRPr>
            </a:lvl2pPr>
            <a:lvl3pPr>
              <a:defRPr sz="1238" b="0" i="0">
                <a:solidFill>
                  <a:schemeClr val="tx1"/>
                </a:solidFill>
                <a:latin typeface="Arial"/>
                <a:cs typeface="Arial"/>
              </a:defRPr>
            </a:lvl3pPr>
            <a:lvl4pPr>
              <a:defRPr sz="1013" b="0" i="0">
                <a:solidFill>
                  <a:schemeClr val="tx1"/>
                </a:solidFill>
                <a:latin typeface="Arial"/>
                <a:cs typeface="Arial"/>
              </a:defRPr>
            </a:lvl4pPr>
            <a:lvl5pPr>
              <a:defRPr sz="788" b="0" i="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1"/>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2490018421"/>
      </p:ext>
    </p:extLst>
  </p:cSld>
  <p:clrMapOvr>
    <a:masterClrMapping/>
  </p:clrMapOvr>
  <p:extLst mod="1">
    <p:ext uri="{DCECCB84-F9BA-43D5-87BE-67443E8EF086}">
      <p15:sldGuideLst xmlns:p15="http://schemas.microsoft.com/office/powerpoint/2012/main">
        <p15:guide id="1" orient="horz" pos="1530" userDrawn="1">
          <p15:clr>
            <a:srgbClr val="FBAE40"/>
          </p15:clr>
        </p15:guide>
        <p15:guide id="2" pos="2844" userDrawn="1">
          <p15:clr>
            <a:srgbClr val="FBAE40"/>
          </p15:clr>
        </p15:guide>
        <p15:guide id="3" pos="216" userDrawn="1">
          <p15:clr>
            <a:srgbClr val="FBAE40"/>
          </p15:clr>
        </p15:guide>
        <p15:guide id="4" orient="horz" pos="324" userDrawn="1">
          <p15:clr>
            <a:srgbClr val="FBAE40"/>
          </p15:clr>
        </p15:guide>
        <p15:guide id="5" orient="horz" pos="684" userDrawn="1">
          <p15:clr>
            <a:srgbClr val="FBAE40"/>
          </p15:clr>
        </p15:guide>
        <p15:guide id="6" orient="horz" pos="504" userDrawn="1">
          <p15:clr>
            <a:srgbClr val="FBAE40"/>
          </p15:clr>
        </p15:guide>
        <p15:guide id="7" pos="4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6856287" cy="5143500"/>
          </a:xfrm>
          <a:prstGeom prst="rect">
            <a:avLst/>
          </a:prstGeom>
        </p:spPr>
      </p:pic>
      <p:sp>
        <p:nvSpPr>
          <p:cNvPr id="2" name="Title 1"/>
          <p:cNvSpPr>
            <a:spLocks noGrp="1"/>
          </p:cNvSpPr>
          <p:nvPr>
            <p:ph type="title" hasCustomPrompt="1"/>
          </p:nvPr>
        </p:nvSpPr>
        <p:spPr>
          <a:xfrm>
            <a:off x="311671" y="1920241"/>
            <a:ext cx="6010274" cy="1000000"/>
          </a:xfrm>
          <a:prstGeom prst="rect">
            <a:avLst/>
          </a:prstGeom>
        </p:spPr>
        <p:txBody>
          <a:bodyPr lIns="0" tIns="0" rIns="0" bIns="0" anchor="b">
            <a:noAutofit/>
          </a:bodyPr>
          <a:lstStyle>
            <a:lvl1pPr algn="l">
              <a:lnSpc>
                <a:spcPct val="90000"/>
              </a:lnSpc>
              <a:spcAft>
                <a:spcPts val="0"/>
              </a:spcAft>
              <a:defRPr sz="2813" b="0" i="0" strike="noStrike" cap="none">
                <a:solidFill>
                  <a:srgbClr val="1D1B5B"/>
                </a:solidFill>
                <a:latin typeface="Calibri"/>
                <a:cs typeface="Calibri"/>
              </a:defRPr>
            </a:lvl1pPr>
          </a:lstStyle>
          <a:p>
            <a:r>
              <a:rPr lang="en-US" dirty="0"/>
              <a:t>Primary Topic of</a:t>
            </a:r>
            <a:br>
              <a:rPr lang="en-US" dirty="0"/>
            </a:br>
            <a:r>
              <a:rPr lang="en-US" dirty="0"/>
              <a:t>Next Section (50 </a:t>
            </a:r>
            <a:r>
              <a:rPr lang="en-US" dirty="0" err="1"/>
              <a:t>pt</a:t>
            </a:r>
            <a:r>
              <a:rPr lang="en-US" dirty="0"/>
              <a:t>)</a:t>
            </a:r>
          </a:p>
        </p:txBody>
      </p:sp>
      <p:sp>
        <p:nvSpPr>
          <p:cNvPr id="4" name="Slide Number Placeholder 3"/>
          <p:cNvSpPr>
            <a:spLocks noGrp="1"/>
          </p:cNvSpPr>
          <p:nvPr>
            <p:ph type="sldNum" sz="quarter" idx="10"/>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828967717"/>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pos="2160" userDrawn="1">
          <p15:clr>
            <a:srgbClr val="FBAE40"/>
          </p15:clr>
        </p15:guide>
        <p15:guide id="3" pos="2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342900" y="307408"/>
            <a:ext cx="6172200" cy="650570"/>
          </a:xfrm>
          <a:prstGeom prst="rect">
            <a:avLst/>
          </a:prstGeom>
        </p:spPr>
        <p:txBody>
          <a:bodyPr anchor="b">
            <a:noAutofit/>
          </a:bodyPr>
          <a:lstStyle>
            <a:lvl1pPr algn="l">
              <a:lnSpc>
                <a:spcPct val="70000"/>
              </a:lnSpc>
              <a:defRPr sz="2700" b="0" i="0">
                <a:solidFill>
                  <a:srgbClr val="1D1B5B"/>
                </a:solidFill>
                <a:latin typeface="Calibri"/>
                <a:cs typeface="Calibri"/>
              </a:defRPr>
            </a:lvl1pPr>
          </a:lstStyle>
          <a:p>
            <a:r>
              <a:rPr lang="en-US" dirty="0"/>
              <a:t>Click to edit Master title style</a:t>
            </a:r>
          </a:p>
        </p:txBody>
      </p:sp>
      <p:sp>
        <p:nvSpPr>
          <p:cNvPr id="8" name="Content Placeholder 2"/>
          <p:cNvSpPr>
            <a:spLocks noGrp="1"/>
          </p:cNvSpPr>
          <p:nvPr>
            <p:ph idx="1"/>
          </p:nvPr>
        </p:nvSpPr>
        <p:spPr>
          <a:xfrm>
            <a:off x="342900" y="1043913"/>
            <a:ext cx="6172200" cy="3358587"/>
          </a:xfrm>
          <a:prstGeom prst="rect">
            <a:avLst/>
          </a:prstGeom>
        </p:spPr>
        <p:txBody>
          <a:bodyPr/>
          <a:lstStyle>
            <a:lvl1pPr>
              <a:defRPr sz="1688" b="0" i="0">
                <a:solidFill>
                  <a:schemeClr val="tx1"/>
                </a:solidFill>
                <a:latin typeface="Arial"/>
                <a:cs typeface="Arial"/>
              </a:defRPr>
            </a:lvl1pPr>
            <a:lvl2pPr>
              <a:defRPr sz="1463" b="0" i="0">
                <a:solidFill>
                  <a:schemeClr val="tx1"/>
                </a:solidFill>
                <a:latin typeface="Arial"/>
                <a:cs typeface="Arial"/>
              </a:defRPr>
            </a:lvl2pPr>
            <a:lvl3pPr>
              <a:defRPr sz="1238" b="0" i="0">
                <a:solidFill>
                  <a:schemeClr val="tx1"/>
                </a:solidFill>
                <a:latin typeface="Arial"/>
                <a:cs typeface="Arial"/>
              </a:defRPr>
            </a:lvl3pPr>
            <a:lvl4pPr>
              <a:defRPr sz="1013" b="0" i="0">
                <a:solidFill>
                  <a:schemeClr val="tx1"/>
                </a:solidFill>
                <a:latin typeface="Arial"/>
                <a:cs typeface="Arial"/>
              </a:defRPr>
            </a:lvl4pPr>
            <a:lvl5pPr>
              <a:defRPr sz="788" b="0" i="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226122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856286" cy="5143500"/>
          </a:xfrm>
          <a:prstGeom prst="rect">
            <a:avLst/>
          </a:prstGeom>
        </p:spPr>
      </p:pic>
      <p:sp>
        <p:nvSpPr>
          <p:cNvPr id="10" name="Text Placeholder 38"/>
          <p:cNvSpPr>
            <a:spLocks noGrp="1"/>
          </p:cNvSpPr>
          <p:nvPr>
            <p:ph type="body" sz="quarter" idx="10" hasCustomPrompt="1"/>
          </p:nvPr>
        </p:nvSpPr>
        <p:spPr>
          <a:xfrm>
            <a:off x="334329" y="3600456"/>
            <a:ext cx="6237923" cy="233747"/>
          </a:xfrm>
          <a:prstGeom prst="rect">
            <a:avLst/>
          </a:prstGeom>
        </p:spPr>
        <p:txBody>
          <a:bodyPr lIns="0" tIns="0" rIns="0" bIns="0">
            <a:noAutofit/>
          </a:bodyPr>
          <a:lstStyle>
            <a:lvl1pPr marL="0" indent="0" algn="l">
              <a:buFontTx/>
              <a:buNone/>
              <a:defRPr sz="900" b="0" i="0" baseline="0">
                <a:solidFill>
                  <a:schemeClr val="bg1"/>
                </a:solidFill>
                <a:latin typeface="+mj-lt"/>
                <a:cs typeface="Arial"/>
              </a:defRPr>
            </a:lvl1pPr>
          </a:lstStyle>
          <a:p>
            <a:pPr lvl="0"/>
            <a:r>
              <a:rPr lang="en-US" dirty="0"/>
              <a:t>Date | Presenter Information (16 </a:t>
            </a:r>
            <a:r>
              <a:rPr lang="en-US" dirty="0" err="1"/>
              <a:t>pt</a:t>
            </a:r>
            <a:r>
              <a:rPr lang="en-US" dirty="0"/>
              <a:t>)</a:t>
            </a:r>
          </a:p>
        </p:txBody>
      </p:sp>
      <p:sp>
        <p:nvSpPr>
          <p:cNvPr id="11" name="Subtitle 2"/>
          <p:cNvSpPr>
            <a:spLocks noGrp="1"/>
          </p:cNvSpPr>
          <p:nvPr>
            <p:ph type="subTitle" idx="1" hasCustomPrompt="1"/>
          </p:nvPr>
        </p:nvSpPr>
        <p:spPr>
          <a:xfrm>
            <a:off x="325757" y="3214687"/>
            <a:ext cx="6246495" cy="287180"/>
          </a:xfrm>
          <a:prstGeom prst="rect">
            <a:avLst/>
          </a:prstGeom>
        </p:spPr>
        <p:txBody>
          <a:bodyPr lIns="0" tIns="0" rIns="0" bIns="0">
            <a:normAutofit/>
          </a:bodyPr>
          <a:lstStyle>
            <a:lvl1pPr marL="0" indent="0" algn="l">
              <a:buNone/>
              <a:defRPr sz="1350" b="0" i="0">
                <a:solidFill>
                  <a:schemeClr val="bg1"/>
                </a:solidFill>
                <a:latin typeface="+mj-lt"/>
                <a:cs typeface="Aria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dirty="0"/>
              <a:t>Presentation (24 </a:t>
            </a:r>
            <a:r>
              <a:rPr lang="en-US" dirty="0" err="1"/>
              <a:t>pt</a:t>
            </a:r>
            <a:r>
              <a:rPr lang="en-US" dirty="0"/>
              <a:t>) Subhead</a:t>
            </a:r>
          </a:p>
        </p:txBody>
      </p:sp>
      <p:sp>
        <p:nvSpPr>
          <p:cNvPr id="12" name="Title 1"/>
          <p:cNvSpPr>
            <a:spLocks noGrp="1"/>
          </p:cNvSpPr>
          <p:nvPr>
            <p:ph type="ctrTitle" hasCustomPrompt="1"/>
          </p:nvPr>
        </p:nvSpPr>
        <p:spPr>
          <a:xfrm>
            <a:off x="342901" y="2811306"/>
            <a:ext cx="6229350" cy="403859"/>
          </a:xfrm>
          <a:prstGeom prst="rect">
            <a:avLst/>
          </a:prstGeom>
        </p:spPr>
        <p:txBody>
          <a:bodyPr lIns="0" tIns="0" rIns="0" bIns="0" anchor="b">
            <a:noAutofit/>
          </a:bodyPr>
          <a:lstStyle>
            <a:lvl1pPr algn="l">
              <a:defRPr sz="2869" b="0" i="0" baseline="0">
                <a:solidFill>
                  <a:schemeClr val="bg1"/>
                </a:solidFill>
                <a:latin typeface="Calibri"/>
                <a:cs typeface="Calibri"/>
              </a:defRPr>
            </a:lvl1pPr>
          </a:lstStyle>
          <a:p>
            <a:r>
              <a:rPr lang="en-US" dirty="0"/>
              <a:t>Topic of Presentation (</a:t>
            </a:r>
            <a:r>
              <a:rPr lang="en-US" dirty="0" err="1"/>
              <a:t>pt</a:t>
            </a:r>
            <a:r>
              <a:rPr lang="en-US" dirty="0"/>
              <a:t>)</a:t>
            </a:r>
          </a:p>
        </p:txBody>
      </p:sp>
    </p:spTree>
    <p:extLst>
      <p:ext uri="{BB962C8B-B14F-4D97-AF65-F5344CB8AC3E}">
        <p14:creationId xmlns:p14="http://schemas.microsoft.com/office/powerpoint/2010/main" val="29037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4526046" y="1089033"/>
            <a:ext cx="1989054" cy="1339847"/>
          </a:xfrm>
          <a:prstGeom prst="rect">
            <a:avLst/>
          </a:prstGeom>
        </p:spPr>
        <p:txBody>
          <a:bodyPr rtlCol="0" anchor="ctr">
            <a:normAutofit/>
          </a:bodyPr>
          <a:lstStyle>
            <a:lvl1pPr marL="0" indent="0" algn="ctr">
              <a:buNone/>
              <a:defRPr sz="675" b="0" i="0">
                <a:latin typeface="Arial"/>
                <a:cs typeface="Arial"/>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dirty="0"/>
              <a:t>Drag picture to placeholder or click icon to add</a:t>
            </a:r>
          </a:p>
        </p:txBody>
      </p:sp>
      <p:sp>
        <p:nvSpPr>
          <p:cNvPr id="6" name="Title 1"/>
          <p:cNvSpPr>
            <a:spLocks noGrp="1"/>
          </p:cNvSpPr>
          <p:nvPr>
            <p:ph type="title"/>
          </p:nvPr>
        </p:nvSpPr>
        <p:spPr>
          <a:xfrm>
            <a:off x="342900" y="307408"/>
            <a:ext cx="6172200" cy="650570"/>
          </a:xfrm>
          <a:prstGeom prst="rect">
            <a:avLst/>
          </a:prstGeom>
        </p:spPr>
        <p:txBody>
          <a:bodyPr anchor="b">
            <a:noAutofit/>
          </a:bodyPr>
          <a:lstStyle>
            <a:lvl1pPr algn="l">
              <a:lnSpc>
                <a:spcPct val="70000"/>
              </a:lnSpc>
              <a:defRPr sz="2700" b="0" i="0">
                <a:solidFill>
                  <a:srgbClr val="1D1B5B"/>
                </a:solidFill>
                <a:latin typeface="Calibri"/>
                <a:cs typeface="Calibri"/>
              </a:defRPr>
            </a:lvl1pPr>
          </a:lstStyle>
          <a:p>
            <a:r>
              <a:rPr lang="en-US" dirty="0"/>
              <a:t>Click to edit Master title style</a:t>
            </a:r>
          </a:p>
        </p:txBody>
      </p:sp>
      <p:sp>
        <p:nvSpPr>
          <p:cNvPr id="7" name="Content Placeholder 2"/>
          <p:cNvSpPr>
            <a:spLocks noGrp="1"/>
          </p:cNvSpPr>
          <p:nvPr>
            <p:ph idx="10"/>
          </p:nvPr>
        </p:nvSpPr>
        <p:spPr>
          <a:xfrm>
            <a:off x="342900" y="1043913"/>
            <a:ext cx="6172200" cy="3358587"/>
          </a:xfrm>
          <a:prstGeom prst="rect">
            <a:avLst/>
          </a:prstGeom>
        </p:spPr>
        <p:txBody>
          <a:bodyPr/>
          <a:lstStyle>
            <a:lvl1pPr>
              <a:defRPr sz="1688" b="0" i="0">
                <a:solidFill>
                  <a:schemeClr val="tx1"/>
                </a:solidFill>
                <a:latin typeface="Arial"/>
                <a:cs typeface="Arial"/>
              </a:defRPr>
            </a:lvl1pPr>
            <a:lvl2pPr>
              <a:defRPr sz="1463" b="0" i="0">
                <a:solidFill>
                  <a:schemeClr val="tx1"/>
                </a:solidFill>
                <a:latin typeface="Arial"/>
                <a:cs typeface="Arial"/>
              </a:defRPr>
            </a:lvl2pPr>
            <a:lvl3pPr>
              <a:defRPr sz="1238" b="0" i="0">
                <a:solidFill>
                  <a:schemeClr val="tx1"/>
                </a:solidFill>
                <a:latin typeface="Arial"/>
                <a:cs typeface="Arial"/>
              </a:defRPr>
            </a:lvl3pPr>
            <a:lvl4pPr>
              <a:defRPr sz="1013" b="0" i="0">
                <a:solidFill>
                  <a:schemeClr val="tx1"/>
                </a:solidFill>
                <a:latin typeface="Arial"/>
                <a:cs typeface="Arial"/>
              </a:defRPr>
            </a:lvl4pPr>
            <a:lvl5pPr>
              <a:defRPr sz="788" b="0" i="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1"/>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249001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311671" y="1920241"/>
            <a:ext cx="6010274" cy="1000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13" dirty="0">
                <a:solidFill>
                  <a:srgbClr val="1D1B5B"/>
                </a:solidFill>
              </a:rPr>
              <a:t>Primary Topic of</a:t>
            </a:r>
            <a:br>
              <a:rPr lang="en-US" sz="2813" dirty="0">
                <a:solidFill>
                  <a:srgbClr val="1D1B5B"/>
                </a:solidFill>
              </a:rPr>
            </a:br>
            <a:r>
              <a:rPr lang="en-US" sz="2813" dirty="0">
                <a:solidFill>
                  <a:srgbClr val="1D1B5B"/>
                </a:solidFill>
              </a:rPr>
              <a:t>Next Section (50 </a:t>
            </a:r>
            <a:r>
              <a:rPr lang="en-US" sz="2813" dirty="0" err="1">
                <a:solidFill>
                  <a:srgbClr val="1D1B5B"/>
                </a:solidFill>
              </a:rPr>
              <a:t>pt</a:t>
            </a:r>
            <a:r>
              <a:rPr lang="en-US" sz="2813" dirty="0">
                <a:solidFill>
                  <a:srgbClr val="1D1B5B"/>
                </a:solidFill>
              </a:rPr>
              <a: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6856287" cy="5143500"/>
          </a:xfrm>
          <a:prstGeom prst="rect">
            <a:avLst/>
          </a:prstGeom>
        </p:spPr>
      </p:pic>
      <p:sp>
        <p:nvSpPr>
          <p:cNvPr id="4" name="Title 1"/>
          <p:cNvSpPr>
            <a:spLocks noGrp="1"/>
          </p:cNvSpPr>
          <p:nvPr>
            <p:ph type="title" hasCustomPrompt="1"/>
          </p:nvPr>
        </p:nvSpPr>
        <p:spPr>
          <a:xfrm>
            <a:off x="425971" y="2072641"/>
            <a:ext cx="6010274" cy="1000000"/>
          </a:xfrm>
          <a:prstGeom prst="rect">
            <a:avLst/>
          </a:prstGeom>
        </p:spPr>
        <p:txBody>
          <a:bodyPr lIns="0" tIns="0" rIns="0" bIns="0" anchor="b">
            <a:noAutofit/>
          </a:bodyPr>
          <a:lstStyle>
            <a:lvl1pPr algn="l">
              <a:lnSpc>
                <a:spcPct val="90000"/>
              </a:lnSpc>
              <a:spcAft>
                <a:spcPts val="0"/>
              </a:spcAft>
              <a:defRPr sz="2813" b="0" i="0" strike="noStrike" cap="none">
                <a:solidFill>
                  <a:srgbClr val="1D1B5B"/>
                </a:solidFill>
                <a:latin typeface="Calibri"/>
                <a:cs typeface="Calibri"/>
              </a:defRPr>
            </a:lvl1pPr>
          </a:lstStyle>
          <a:p>
            <a:r>
              <a:rPr lang="en-US" dirty="0"/>
              <a:t>Primary Topic of</a:t>
            </a:r>
            <a:br>
              <a:rPr lang="en-US" dirty="0"/>
            </a:br>
            <a:r>
              <a:rPr lang="en-US" dirty="0"/>
              <a:t>Next Section (50 </a:t>
            </a:r>
            <a:r>
              <a:rPr lang="en-US" dirty="0" err="1"/>
              <a:t>pt</a:t>
            </a:r>
            <a:r>
              <a:rPr lang="en-US" dirty="0"/>
              <a:t>)</a:t>
            </a:r>
          </a:p>
        </p:txBody>
      </p:sp>
      <p:sp>
        <p:nvSpPr>
          <p:cNvPr id="3" name="Slide Number Placeholder 2"/>
          <p:cNvSpPr>
            <a:spLocks noGrp="1"/>
          </p:cNvSpPr>
          <p:nvPr>
            <p:ph type="sldNum" sz="quarter" idx="10"/>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82896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descr="TST_Only_W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856286" cy="5143500"/>
          </a:xfrm>
          <a:prstGeom prst="rect">
            <a:avLst/>
          </a:prstGeom>
        </p:spPr>
      </p:pic>
      <p:sp>
        <p:nvSpPr>
          <p:cNvPr id="4" name="Title 1"/>
          <p:cNvSpPr>
            <a:spLocks noGrp="1"/>
          </p:cNvSpPr>
          <p:nvPr>
            <p:ph type="title" hasCustomPrompt="1"/>
          </p:nvPr>
        </p:nvSpPr>
        <p:spPr>
          <a:xfrm>
            <a:off x="425971" y="2072641"/>
            <a:ext cx="6010274" cy="1000000"/>
          </a:xfrm>
          <a:prstGeom prst="rect">
            <a:avLst/>
          </a:prstGeom>
        </p:spPr>
        <p:txBody>
          <a:bodyPr lIns="0" tIns="0" rIns="0" bIns="0" anchor="b">
            <a:noAutofit/>
          </a:bodyPr>
          <a:lstStyle>
            <a:lvl1pPr algn="l">
              <a:lnSpc>
                <a:spcPct val="90000"/>
              </a:lnSpc>
              <a:spcAft>
                <a:spcPts val="0"/>
              </a:spcAft>
              <a:defRPr sz="2813" b="0" i="0" strike="noStrike" cap="none">
                <a:solidFill>
                  <a:srgbClr val="1D1B5B"/>
                </a:solidFill>
                <a:latin typeface="Calibri"/>
                <a:cs typeface="Calibri"/>
              </a:defRPr>
            </a:lvl1pPr>
          </a:lstStyle>
          <a:p>
            <a:r>
              <a:rPr lang="en-US" dirty="0"/>
              <a:t>Primary Topic of</a:t>
            </a:r>
            <a:br>
              <a:rPr lang="en-US" dirty="0"/>
            </a:br>
            <a:r>
              <a:rPr lang="en-US" dirty="0"/>
              <a:t>Next Section (50 </a:t>
            </a:r>
            <a:r>
              <a:rPr lang="en-US" dirty="0" err="1"/>
              <a:t>pt</a:t>
            </a:r>
            <a:r>
              <a:rPr lang="en-US" dirty="0"/>
              <a:t>)</a:t>
            </a:r>
          </a:p>
        </p:txBody>
      </p:sp>
      <p:sp>
        <p:nvSpPr>
          <p:cNvPr id="2" name="Slide Number Placeholder 1"/>
          <p:cNvSpPr>
            <a:spLocks noGrp="1"/>
          </p:cNvSpPr>
          <p:nvPr>
            <p:ph type="sldNum" sz="quarter" idx="10"/>
          </p:nvPr>
        </p:nvSpPr>
        <p:spPr/>
        <p:txBody>
          <a:bodyPr/>
          <a:lstStyle/>
          <a:p>
            <a:fld id="{680D4238-7273-4B48-8B66-55F0F3B547D3}" type="slidenum">
              <a:rPr lang="en-US" smtClean="0"/>
              <a:t>‹#›</a:t>
            </a:fld>
            <a:endParaRPr lang="en-US"/>
          </a:p>
        </p:txBody>
      </p:sp>
    </p:spTree>
    <p:extLst>
      <p:ext uri="{BB962C8B-B14F-4D97-AF65-F5344CB8AC3E}">
        <p14:creationId xmlns:p14="http://schemas.microsoft.com/office/powerpoint/2010/main" val="202406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0"/>
            <a:ext cx="6856287" cy="5143500"/>
          </a:xfrm>
          <a:prstGeom prst="rect">
            <a:avLst/>
          </a:prstGeom>
        </p:spPr>
      </p:pic>
      <p:sp>
        <p:nvSpPr>
          <p:cNvPr id="5" name="Slide Number Placeholder 4"/>
          <p:cNvSpPr>
            <a:spLocks noGrp="1"/>
          </p:cNvSpPr>
          <p:nvPr>
            <p:ph type="sldNum" sz="quarter" idx="4"/>
          </p:nvPr>
        </p:nvSpPr>
        <p:spPr>
          <a:xfrm>
            <a:off x="6489292" y="87113"/>
            <a:ext cx="302803"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680D4238-7273-4B48-8B66-55F0F3B54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ctr" defTabSz="257168" rtl="0" eaLnBrk="1" fontAlgn="base" hangingPunct="1">
        <a:spcBef>
          <a:spcPct val="0"/>
        </a:spcBef>
        <a:spcAft>
          <a:spcPct val="0"/>
        </a:spcAft>
        <a:defRPr sz="2475" kern="1200">
          <a:solidFill>
            <a:schemeClr val="tx1"/>
          </a:solidFill>
          <a:latin typeface="+mj-lt"/>
          <a:ea typeface="ＭＳ Ｐゴシック" charset="0"/>
          <a:cs typeface="ＭＳ Ｐゴシック" charset="0"/>
        </a:defRPr>
      </a:lvl1pPr>
      <a:lvl2pPr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2pPr>
      <a:lvl3pPr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3pPr>
      <a:lvl4pPr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4pPr>
      <a:lvl5pPr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5pPr>
      <a:lvl6pPr marL="257168"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6pPr>
      <a:lvl7pPr marL="514337"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7pPr>
      <a:lvl8pPr marL="771506"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8pPr>
      <a:lvl9pPr marL="1028675" algn="ctr" defTabSz="257168"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76" indent="-192876" algn="l" defTabSz="257168"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ＭＳ Ｐゴシック" charset="0"/>
        </a:defRPr>
      </a:lvl1pPr>
      <a:lvl2pPr marL="417899" indent="-160731" algn="l" defTabSz="257168" rtl="0" eaLnBrk="1" fontAlgn="base" hangingPunct="1">
        <a:spcBef>
          <a:spcPct val="20000"/>
        </a:spcBef>
        <a:spcAft>
          <a:spcPct val="0"/>
        </a:spcAft>
        <a:buFont typeface="Arial" charset="0"/>
        <a:buChar char="–"/>
        <a:defRPr sz="1575" kern="1200">
          <a:solidFill>
            <a:schemeClr val="tx1"/>
          </a:solidFill>
          <a:latin typeface="+mn-lt"/>
          <a:ea typeface="ＭＳ Ｐゴシック" charset="0"/>
          <a:cs typeface="+mn-cs"/>
        </a:defRPr>
      </a:lvl2pPr>
      <a:lvl3pPr marL="642922" indent="-128585" algn="l" defTabSz="257168" rtl="0" eaLnBrk="1" fontAlgn="base" hangingPunct="1">
        <a:spcBef>
          <a:spcPct val="20000"/>
        </a:spcBef>
        <a:spcAft>
          <a:spcPct val="0"/>
        </a:spcAft>
        <a:buFont typeface="Arial" charset="0"/>
        <a:buChar char="•"/>
        <a:defRPr sz="1350" kern="1200">
          <a:solidFill>
            <a:schemeClr val="tx1"/>
          </a:solidFill>
          <a:latin typeface="+mn-lt"/>
          <a:ea typeface="ＭＳ Ｐゴシック" charset="0"/>
          <a:cs typeface="+mn-cs"/>
        </a:defRPr>
      </a:lvl3pPr>
      <a:lvl4pPr marL="900091" indent="-128585" algn="l" defTabSz="257168" rtl="0" eaLnBrk="1" fontAlgn="base" hangingPunct="1">
        <a:spcBef>
          <a:spcPct val="20000"/>
        </a:spcBef>
        <a:spcAft>
          <a:spcPct val="0"/>
        </a:spcAft>
        <a:buFont typeface="Arial" charset="0"/>
        <a:buChar char="–"/>
        <a:defRPr sz="1125" kern="1200">
          <a:solidFill>
            <a:schemeClr val="tx1"/>
          </a:solidFill>
          <a:latin typeface="+mn-lt"/>
          <a:ea typeface="ＭＳ Ｐゴシック" charset="0"/>
          <a:cs typeface="+mn-cs"/>
        </a:defRPr>
      </a:lvl4pPr>
      <a:lvl5pPr marL="1157259" indent="-128585" algn="l" defTabSz="257168" rtl="0" eaLnBrk="1" fontAlgn="base" hangingPunct="1">
        <a:spcBef>
          <a:spcPct val="20000"/>
        </a:spcBef>
        <a:spcAft>
          <a:spcPct val="0"/>
        </a:spcAft>
        <a:buFont typeface="Arial" charset="0"/>
        <a:buChar char="»"/>
        <a:defRPr sz="1125" kern="1200">
          <a:solidFill>
            <a:schemeClr val="tx1"/>
          </a:solidFill>
          <a:latin typeface="+mn-lt"/>
          <a:ea typeface="ＭＳ Ｐゴシック" charset="0"/>
          <a:cs typeface="+mn-cs"/>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2" y="3013235"/>
            <a:ext cx="6229350" cy="403859"/>
          </a:xfrm>
        </p:spPr>
        <p:txBody>
          <a:bodyPr/>
          <a:lstStyle/>
          <a:p>
            <a:r>
              <a:rPr lang="en-US" dirty="0"/>
              <a:t>Finding True Measures for Chaplaincy Outcomes.</a:t>
            </a:r>
          </a:p>
        </p:txBody>
      </p:sp>
      <p:sp>
        <p:nvSpPr>
          <p:cNvPr id="3" name="Subtitle 2"/>
          <p:cNvSpPr>
            <a:spLocks noGrp="1"/>
          </p:cNvSpPr>
          <p:nvPr>
            <p:ph type="subTitle" idx="1"/>
          </p:nvPr>
        </p:nvSpPr>
        <p:spPr>
          <a:xfrm>
            <a:off x="342902" y="3376104"/>
            <a:ext cx="6246495" cy="287180"/>
          </a:xfrm>
        </p:spPr>
        <p:txBody>
          <a:bodyPr>
            <a:normAutofit/>
          </a:bodyPr>
          <a:lstStyle/>
          <a:p>
            <a:r>
              <a:rPr lang="en-US" dirty="0"/>
              <a:t>Rev. Kevin Massey, BCC</a:t>
            </a:r>
          </a:p>
        </p:txBody>
      </p:sp>
      <p:sp>
        <p:nvSpPr>
          <p:cNvPr id="4" name="Text Placeholder 3"/>
          <p:cNvSpPr>
            <a:spLocks noGrp="1"/>
          </p:cNvSpPr>
          <p:nvPr>
            <p:ph type="body" sz="quarter" idx="10"/>
          </p:nvPr>
        </p:nvSpPr>
        <p:spPr/>
        <p:txBody>
          <a:bodyPr>
            <a:noAutofit/>
          </a:bodyPr>
          <a:lstStyle/>
          <a:p>
            <a:r>
              <a:rPr lang="en-US" dirty="0"/>
              <a:t>Advocate Health Care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237" y="4613764"/>
            <a:ext cx="4067175" cy="438150"/>
          </a:xfrm>
          <a:prstGeom prst="rect">
            <a:avLst/>
          </a:prstGeom>
        </p:spPr>
      </p:pic>
    </p:spTree>
    <p:extLst>
      <p:ext uri="{BB962C8B-B14F-4D97-AF65-F5344CB8AC3E}">
        <p14:creationId xmlns:p14="http://schemas.microsoft.com/office/powerpoint/2010/main" val="386300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06" y="36465"/>
            <a:ext cx="6172200" cy="650570"/>
          </a:xfrm>
        </p:spPr>
        <p:txBody>
          <a:bodyPr/>
          <a:lstStyle/>
          <a:p>
            <a:r>
              <a:rPr lang="en-US" sz="4800" dirty="0"/>
              <a:t>Metrics of Chaplaincy</a:t>
            </a:r>
          </a:p>
        </p:txBody>
      </p:sp>
      <p:sp>
        <p:nvSpPr>
          <p:cNvPr id="3" name="Content Placeholder 2"/>
          <p:cNvSpPr>
            <a:spLocks noGrp="1"/>
          </p:cNvSpPr>
          <p:nvPr>
            <p:ph idx="1"/>
          </p:nvPr>
        </p:nvSpPr>
        <p:spPr/>
        <p:txBody>
          <a:bodyPr/>
          <a:lstStyle/>
          <a:p>
            <a:r>
              <a:rPr lang="en-US" sz="2000" dirty="0">
                <a:solidFill>
                  <a:schemeClr val="tx1"/>
                </a:solidFill>
              </a:rPr>
              <a:t>Volume</a:t>
            </a:r>
          </a:p>
          <a:p>
            <a:pPr lvl="1"/>
            <a:r>
              <a:rPr lang="en-US" sz="2000" dirty="0"/>
              <a:t>Statistics of visits, sacraments, materials distributed</a:t>
            </a:r>
          </a:p>
          <a:p>
            <a:pPr lvl="1"/>
            <a:r>
              <a:rPr lang="en-US" sz="2000" dirty="0"/>
              <a:t>Not a metric of quality</a:t>
            </a:r>
          </a:p>
          <a:p>
            <a:r>
              <a:rPr lang="en-US" sz="2000" dirty="0"/>
              <a:t>Patient Satisfaction</a:t>
            </a:r>
          </a:p>
          <a:p>
            <a:pPr lvl="1"/>
            <a:r>
              <a:rPr lang="en-US" sz="1775" dirty="0"/>
              <a:t>Difficult to ascribe differences specifically to the chaplain</a:t>
            </a:r>
          </a:p>
          <a:p>
            <a:pPr lvl="1"/>
            <a:r>
              <a:rPr lang="en-US" sz="1775" dirty="0"/>
              <a:t>Not a metric of quality of individual acts</a:t>
            </a:r>
          </a:p>
          <a:p>
            <a:pPr lvl="1"/>
            <a:endParaRPr lang="en-US" dirty="0">
              <a:solidFill>
                <a:schemeClr val="tx1"/>
              </a:solidFill>
            </a:endParaRPr>
          </a:p>
        </p:txBody>
      </p:sp>
      <p:sp>
        <p:nvSpPr>
          <p:cNvPr id="4" name="Slide Number Placeholder 3"/>
          <p:cNvSpPr>
            <a:spLocks noGrp="1"/>
          </p:cNvSpPr>
          <p:nvPr>
            <p:ph type="sldNum" sz="quarter" idx="10"/>
          </p:nvPr>
        </p:nvSpPr>
        <p:spPr/>
        <p:txBody>
          <a:bodyPr/>
          <a:lstStyle/>
          <a:p>
            <a:fld id="{680D4238-7273-4B48-8B66-55F0F3B547D3}" type="slidenum">
              <a:rPr lang="en-US" smtClean="0"/>
              <a:t>2</a:t>
            </a:fld>
            <a:endParaRPr lang="en-US"/>
          </a:p>
        </p:txBody>
      </p:sp>
    </p:spTree>
    <p:extLst>
      <p:ext uri="{BB962C8B-B14F-4D97-AF65-F5344CB8AC3E}">
        <p14:creationId xmlns:p14="http://schemas.microsoft.com/office/powerpoint/2010/main" val="38259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9D91-07BC-474A-892F-AEB8FDC1A768}"/>
              </a:ext>
            </a:extLst>
          </p:cNvPr>
          <p:cNvSpPr>
            <a:spLocks noGrp="1"/>
          </p:cNvSpPr>
          <p:nvPr>
            <p:ph type="title"/>
          </p:nvPr>
        </p:nvSpPr>
        <p:spPr/>
        <p:txBody>
          <a:bodyPr/>
          <a:lstStyle/>
          <a:p>
            <a:r>
              <a:rPr lang="en-US" sz="3600" dirty="0"/>
              <a:t>What about Health Outcomes?</a:t>
            </a:r>
          </a:p>
        </p:txBody>
      </p:sp>
      <p:sp>
        <p:nvSpPr>
          <p:cNvPr id="3" name="Content Placeholder 2">
            <a:extLst>
              <a:ext uri="{FF2B5EF4-FFF2-40B4-BE49-F238E27FC236}">
                <a16:creationId xmlns:a16="http://schemas.microsoft.com/office/drawing/2014/main" id="{8991E825-F706-42D0-A5B1-AB3988FF7430}"/>
              </a:ext>
            </a:extLst>
          </p:cNvPr>
          <p:cNvSpPr>
            <a:spLocks noGrp="1"/>
          </p:cNvSpPr>
          <p:nvPr>
            <p:ph idx="1"/>
          </p:nvPr>
        </p:nvSpPr>
        <p:spPr/>
        <p:txBody>
          <a:bodyPr/>
          <a:lstStyle/>
          <a:p>
            <a:r>
              <a:rPr lang="en-US" sz="2000" dirty="0"/>
              <a:t>In general, during a hospitalization, all of the inter-disciplinary team are treating the patient’s primary diagnosis, e.g. Congestive Heart Failure</a:t>
            </a:r>
          </a:p>
          <a:p>
            <a:r>
              <a:rPr lang="en-US" sz="2000" dirty="0"/>
              <a:t>What is the chaplain treating?  Does the chaplain’s work contribute to the treatment of the primary diagnosis?</a:t>
            </a:r>
          </a:p>
          <a:p>
            <a:r>
              <a:rPr lang="en-US" sz="2000" dirty="0"/>
              <a:t>What if chaplaincy were focused ONLY on contributing toward the treatment of the primary diagnosis?</a:t>
            </a:r>
          </a:p>
        </p:txBody>
      </p:sp>
      <p:sp>
        <p:nvSpPr>
          <p:cNvPr id="4" name="Slide Number Placeholder 3">
            <a:extLst>
              <a:ext uri="{FF2B5EF4-FFF2-40B4-BE49-F238E27FC236}">
                <a16:creationId xmlns:a16="http://schemas.microsoft.com/office/drawing/2014/main" id="{F6F0BAD4-DBCA-467E-B8AA-A9DE31F8ECC5}"/>
              </a:ext>
            </a:extLst>
          </p:cNvPr>
          <p:cNvSpPr>
            <a:spLocks noGrp="1"/>
          </p:cNvSpPr>
          <p:nvPr>
            <p:ph type="sldNum" sz="quarter" idx="10"/>
          </p:nvPr>
        </p:nvSpPr>
        <p:spPr/>
        <p:txBody>
          <a:bodyPr/>
          <a:lstStyle/>
          <a:p>
            <a:fld id="{680D4238-7273-4B48-8B66-55F0F3B547D3}" type="slidenum">
              <a:rPr lang="en-US" smtClean="0"/>
              <a:t>3</a:t>
            </a:fld>
            <a:endParaRPr lang="en-US"/>
          </a:p>
        </p:txBody>
      </p:sp>
    </p:spTree>
    <p:extLst>
      <p:ext uri="{BB962C8B-B14F-4D97-AF65-F5344CB8AC3E}">
        <p14:creationId xmlns:p14="http://schemas.microsoft.com/office/powerpoint/2010/main" val="171284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8DAB-B01D-4CF5-8543-824462C5ACCA}"/>
              </a:ext>
            </a:extLst>
          </p:cNvPr>
          <p:cNvSpPr>
            <a:spLocks noGrp="1"/>
          </p:cNvSpPr>
          <p:nvPr>
            <p:ph type="title"/>
          </p:nvPr>
        </p:nvSpPr>
        <p:spPr/>
        <p:txBody>
          <a:bodyPr/>
          <a:lstStyle/>
          <a:p>
            <a:r>
              <a:rPr lang="en-US" sz="3600" dirty="0"/>
              <a:t>Treating the Primary Diagnosis</a:t>
            </a:r>
          </a:p>
        </p:txBody>
      </p:sp>
      <p:sp>
        <p:nvSpPr>
          <p:cNvPr id="3" name="Content Placeholder 2">
            <a:extLst>
              <a:ext uri="{FF2B5EF4-FFF2-40B4-BE49-F238E27FC236}">
                <a16:creationId xmlns:a16="http://schemas.microsoft.com/office/drawing/2014/main" id="{C55E61D9-2E8F-47C7-91CA-B2E14CE996D1}"/>
              </a:ext>
            </a:extLst>
          </p:cNvPr>
          <p:cNvSpPr>
            <a:spLocks noGrp="1"/>
          </p:cNvSpPr>
          <p:nvPr>
            <p:ph idx="1"/>
          </p:nvPr>
        </p:nvSpPr>
        <p:spPr/>
        <p:txBody>
          <a:bodyPr/>
          <a:lstStyle/>
          <a:p>
            <a:r>
              <a:rPr lang="en-US" sz="2000" dirty="0"/>
              <a:t>Chaplain contributions toward treating the primary diagnosis:</a:t>
            </a:r>
          </a:p>
          <a:p>
            <a:pPr lvl="1"/>
            <a:r>
              <a:rPr lang="en-US" sz="1775" dirty="0"/>
              <a:t>Improving coping</a:t>
            </a:r>
          </a:p>
          <a:p>
            <a:pPr lvl="1"/>
            <a:r>
              <a:rPr lang="en-US" sz="1775" dirty="0"/>
              <a:t>Enhancing compliance with treatment</a:t>
            </a:r>
          </a:p>
          <a:p>
            <a:pPr lvl="1"/>
            <a:r>
              <a:rPr lang="en-US" sz="1775" dirty="0"/>
              <a:t>“Aligning patient’s care plan with patients values”</a:t>
            </a:r>
          </a:p>
          <a:p>
            <a:pPr lvl="1"/>
            <a:r>
              <a:rPr lang="en-US" sz="1775" dirty="0"/>
              <a:t>Kindling of Hope</a:t>
            </a:r>
          </a:p>
          <a:p>
            <a:pPr lvl="1"/>
            <a:r>
              <a:rPr lang="en-US" sz="1775" dirty="0"/>
              <a:t>Promoting courage through “meaning making”</a:t>
            </a:r>
          </a:p>
        </p:txBody>
      </p:sp>
      <p:sp>
        <p:nvSpPr>
          <p:cNvPr id="4" name="Slide Number Placeholder 3">
            <a:extLst>
              <a:ext uri="{FF2B5EF4-FFF2-40B4-BE49-F238E27FC236}">
                <a16:creationId xmlns:a16="http://schemas.microsoft.com/office/drawing/2014/main" id="{6A0E3805-2B8A-4EDA-A89A-900A15B17A3E}"/>
              </a:ext>
            </a:extLst>
          </p:cNvPr>
          <p:cNvSpPr>
            <a:spLocks noGrp="1"/>
          </p:cNvSpPr>
          <p:nvPr>
            <p:ph type="sldNum" sz="quarter" idx="10"/>
          </p:nvPr>
        </p:nvSpPr>
        <p:spPr/>
        <p:txBody>
          <a:bodyPr/>
          <a:lstStyle/>
          <a:p>
            <a:fld id="{680D4238-7273-4B48-8B66-55F0F3B547D3}" type="slidenum">
              <a:rPr lang="en-US" smtClean="0"/>
              <a:t>4</a:t>
            </a:fld>
            <a:endParaRPr lang="en-US"/>
          </a:p>
        </p:txBody>
      </p:sp>
    </p:spTree>
    <p:extLst>
      <p:ext uri="{BB962C8B-B14F-4D97-AF65-F5344CB8AC3E}">
        <p14:creationId xmlns:p14="http://schemas.microsoft.com/office/powerpoint/2010/main" val="3587018336"/>
      </p:ext>
    </p:extLst>
  </p:cSld>
  <p:clrMapOvr>
    <a:masterClrMapping/>
  </p:clrMapOvr>
</p:sld>
</file>

<file path=ppt/theme/theme1.xml><?xml version="1.0" encoding="utf-8"?>
<a:theme xmlns:a="http://schemas.openxmlformats.org/drawingml/2006/main" name="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46a28a4-f3b3-4851-86b3-b10f5f45f34e" ContentTypeId="0x010100C568DB52D9D0A14D9B2FDCC96666E9F2007948130EC3DB064584E219954237AF3900242457EFB8B24247815D688C526CD44D003923EB6CA510A74D85F35A250217F992" PreviousValue="false"/>
</file>

<file path=customXml/item3.xml><?xml version="1.0" encoding="utf-8"?>
<p:properties xmlns:p="http://schemas.microsoft.com/office/2006/metadata/properties" xmlns:xsi="http://www.w3.org/2001/XMLSchema-instance">
  <documentManagement>
    <PublishingRollupImage xmlns="http://schemas.microsoft.com/sharepoint/v3" xsi:nil="true"/>
    <c3b63d8f56214d1a8c629d6bd0f1a413 xmlns="bf33b138-7251-43fb-83b7-612f801c6c56">
      <Terms xmlns="http://schemas.microsoft.com/office/infopath/2007/PartnerControls">
        <TermInfo xmlns="http://schemas.microsoft.com/office/infopath/2007/PartnerControls">
          <TermName xmlns="http://schemas.microsoft.com/office/infopath/2007/PartnerControls">Advocate</TermName>
          <TermId xmlns="http://schemas.microsoft.com/office/infopath/2007/PartnerControls">7cf37cc2-8425-4060-8dbf-3f061caa16fa</TermId>
        </TermInfo>
      </Terms>
    </c3b63d8f56214d1a8c629d6bd0f1a413>
    <TaxCatchAll xmlns="bf33b138-7251-43fb-83b7-612f801c6c56">
      <Value>5</Value>
    </TaxCatchAll>
    <AdvocateHidefromleftnavigation xmlns="bf33b138-7251-43fb-83b7-612f801c6c56">false</AdvocateHidefromleftnavigation>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LeftNavigationSortOrder xmlns="bf33b138-7251-43fb-83b7-612f801c6c56" xsi:nil="true"/>
    <SeoKeywords xmlns="http://schemas.microsoft.com/sharepoint/v3" xsi:nil="true"/>
    <PublishingVariationGroupID xmlns="http://schemas.microsoft.com/sharepoint/v3" xsi:nil="true"/>
    <ArticleStartDate xmlns="http://schemas.microsoft.com/sharepoint/v3" xsi:nil="true"/>
    <ArticleByLine xmlns="http://schemas.microsoft.com/sharepoint/v3" xsi:nil="true"/>
    <PublishingImageCaption xmlns="http://schemas.microsoft.com/sharepoint/v3" xsi:nil="true"/>
    <Audience xmlns="http://schemas.microsoft.com/sharepoint/v3" xsi:nil="true"/>
    <PublishingIsFurlPage xmlns="http://schemas.microsoft.com/sharepoint/v3">false</PublishingIsFurlPag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SeoBrowserTitle xmlns="http://schemas.microsoft.com/sharepoint/v3" xsi:nil="true"/>
    <MigrationSourceURLs xmlns="bf33b138-7251-43fb-83b7-612f801c6c56"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AdvocateIsArchived xmlns="d019f32e-6fd8-41f8-aa31-79cf1a6364d4">false</AdvocateIsArchived>
    <PublishingContact xmlns="http://schemas.microsoft.com/sharepoint/v3">
      <UserInfo>
        <DisplayName/>
        <AccountId xsi:nil="true"/>
        <AccountType/>
      </UserInfo>
    </PublishingContact>
    <PublishingContactName xmlns="http://schemas.microsoft.com/sharepoint/v3" xsi:nil="true"/>
    <AdvocateArchivedDate xmlns="d019f32e-6fd8-41f8-aa31-79cf1a6364d4" xsi:nil="true"/>
    <Comment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AdvocateArticle" ma:contentTypeID="0x010100C568DB52D9D0A14D9B2FDCC96666E9F2007948130EC3DB064584E219954237AF3900242457EFB8B24247815D688C526CD44D003923EB6CA510A74D85F35A250217F992005E5F65B82D45874D98C25374BB0A0C14" ma:contentTypeVersion="31" ma:contentTypeDescription="Content type used for displaying article pages" ma:contentTypeScope="" ma:versionID="2d74053f37bee8da0c871949d18fff70">
  <xsd:schema xmlns:xsd="http://www.w3.org/2001/XMLSchema" xmlns:xs="http://www.w3.org/2001/XMLSchema" xmlns:p="http://schemas.microsoft.com/office/2006/metadata/properties" xmlns:ns1="http://schemas.microsoft.com/sharepoint/v3" xmlns:ns2="bf33b138-7251-43fb-83b7-612f801c6c56" xmlns:ns3="d019f32e-6fd8-41f8-aa31-79cf1a6364d4" targetNamespace="http://schemas.microsoft.com/office/2006/metadata/properties" ma:root="true" ma:fieldsID="0af5d8f6d44aadc6f3146588254424a6" ns1:_="" ns2:_="" ns3:_="">
    <xsd:import namespace="http://schemas.microsoft.com/sharepoint/v3"/>
    <xsd:import namespace="bf33b138-7251-43fb-83b7-612f801c6c56"/>
    <xsd:import namespace="d019f32e-6fd8-41f8-aa31-79cf1a6364d4"/>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1:SeoBrowserTitle" minOccurs="0"/>
                <xsd:element ref="ns1:SeoMetaDescription" minOccurs="0"/>
                <xsd:element ref="ns1:SeoKeywords" minOccurs="0"/>
                <xsd:element ref="ns1:SeoRobotsNoIndex" minOccurs="0"/>
                <xsd:element ref="ns2:c3b63d8f56214d1a8c629d6bd0f1a413" minOccurs="0"/>
                <xsd:element ref="ns2:TaxCatchAll" minOccurs="0"/>
                <xsd:element ref="ns2:TaxCatchAllLabel" minOccurs="0"/>
                <xsd:element ref="ns2:AdvocateHidefromleftnavigation" minOccurs="0"/>
                <xsd:element ref="ns2:MigrationSourceURLs" minOccurs="0"/>
                <xsd:element ref="ns2:LeftNavigationSortOrder" minOccurs="0"/>
                <xsd:element ref="ns3:AdvocateIsArchived" minOccurs="0"/>
                <xsd:element ref="ns3:AdvocateArchiv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PublishingPageImage" ma:index="21" nillable="true" ma:displayName="Page Image" ma:description="Page Image is a site column created by the Publishing feature. It is used on the Article Page Content Type as the primary image of the page." ma:internalName="PublishingPageImage">
      <xsd:simpleType>
        <xsd:restriction base="dms:Unknown"/>
      </xsd:simpleType>
    </xsd:element>
    <xsd:element name="PublishingPageContent" ma:index="22"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SummaryLinks" ma:index="23" nillable="true" ma:displayName="Summary Links" ma:description="Summary Links is a site column created by the Publishing feature. It is used on the Welcome Page Content Type to display a set of links." ma:internalName="SummaryLinks">
      <xsd:simpleType>
        <xsd:restriction base="dms:Unknown"/>
      </xsd:simpleType>
    </xsd:element>
    <xsd:element name="ArticleByLine" ma:index="24" nillable="true" ma:displayName="Byline" ma:description="Byline is a site column created by the Publishing feature. It is used on the Article Page Content Type as the byline of the page." ma:internalName="ArticleByLine">
      <xsd:simpleType>
        <xsd:restriction base="dms:Text">
          <xsd:maxLength value="255"/>
        </xsd:restriction>
      </xsd:simpleType>
    </xsd:element>
    <xsd:element name="ArticleStartDate" ma:index="25"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PublishingImageCaption" ma:index="26" nillable="true" ma:displayName="Image Caption" ma:description="Image Caption is a site column created by the Publishing feature. It is used on the Article Page Content Type as the caption for the primary image displayed on the page." ma:internalName="PublishingImageCaption">
      <xsd:simpleType>
        <xsd:restriction base="dms:Unknown"/>
      </xsd:simpleType>
    </xsd:element>
    <xsd:element name="HeaderStyleDefinitions" ma:index="27" nillable="true" ma:displayName="Style Definitions" ma:hidden="true" ma:internalName="HeaderStyleDefinitions">
      <xsd:simpleType>
        <xsd:restriction base="dms:Unknown"/>
      </xsd:simpleType>
    </xsd:element>
    <xsd:element name="SeoBrowserTitle" ma:index="28"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9"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30" nillable="true" ma:displayName="Meta Keywords" ma:description="Meta Keywords" ma:hidden="true" ma:internalName="SeoKeywords">
      <xsd:simpleType>
        <xsd:restriction base="dms:Text"/>
      </xsd:simpleType>
    </xsd:element>
    <xsd:element name="SeoRobotsNoIndex" ma:index="31"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33b138-7251-43fb-83b7-612f801c6c56" elementFormDefault="qualified">
    <xsd:import namespace="http://schemas.microsoft.com/office/2006/documentManagement/types"/>
    <xsd:import namespace="http://schemas.microsoft.com/office/infopath/2007/PartnerControls"/>
    <xsd:element name="c3b63d8f56214d1a8c629d6bd0f1a413" ma:index="32" ma:taxonomy="true" ma:internalName="c3b63d8f56214d1a8c629d6bd0f1a413" ma:taxonomyFieldName="SiteTermID" ma:displayName="Site Selection" ma:default="" ma:fieldId="{c3b63d8f-5621-4d1a-8c62-9d6bd0f1a413}" ma:taxonomyMulti="true" ma:sspId="f46a28a4-f3b3-4851-86b3-b10f5f45f34e" ma:termSetId="f84489ad-d337-4427-a5b3-5f90d64599bb" ma:anchorId="b4d3f15d-6586-4297-951d-5ec413fb1109" ma:open="false" ma:isKeyword="false">
      <xsd:complexType>
        <xsd:sequence>
          <xsd:element ref="pc:Terms" minOccurs="0" maxOccurs="1"/>
        </xsd:sequence>
      </xsd:complexType>
    </xsd:element>
    <xsd:element name="TaxCatchAll" ma:index="33" nillable="true" ma:displayName="Taxonomy Catch All Column" ma:description="" ma:hidden="true" ma:list="{9b52349c-18e9-4e52-ab09-6dc37d71e179}" ma:internalName="TaxCatchAll" ma:showField="CatchAllData"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description="" ma:hidden="true" ma:list="{9b52349c-18e9-4e52-ab09-6dc37d71e179}" ma:internalName="TaxCatchAllLabel" ma:readOnly="true" ma:showField="CatchAllDataLabel"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AdvocateHidefromleftnavigation" ma:index="36" nillable="true" ma:displayName="Hide from left navigation" ma:default="0" ma:description="Selecting Yes removed the page from displaying in the AdvocateOnline left hand navigation" ma:internalName="AdvocateHidefromleftnavigation">
      <xsd:simpleType>
        <xsd:restriction base="dms:Boolean"/>
      </xsd:simpleType>
    </xsd:element>
    <xsd:element name="MigrationSourceURLs" ma:index="37" nillable="true" ma:displayName="MigrationSourceURLs" ma:internalName="MigrationSourceURLs">
      <xsd:simpleType>
        <xsd:restriction base="dms:Text">
          <xsd:maxLength value="255"/>
        </xsd:restriction>
      </xsd:simpleType>
    </xsd:element>
    <xsd:element name="LeftNavigationSortOrder" ma:index="38" nillable="true" ma:displayName="Left Navigation Sort Order" ma:decimals="1" ma:internalName="LeftNavigationSortOrder" ma:readOnly="false">
      <xsd:simpleType>
        <xsd:restriction base="dms:Number">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d019f32e-6fd8-41f8-aa31-79cf1a6364d4" elementFormDefault="qualified">
    <xsd:import namespace="http://schemas.microsoft.com/office/2006/documentManagement/types"/>
    <xsd:import namespace="http://schemas.microsoft.com/office/infopath/2007/PartnerControls"/>
    <xsd:element name="AdvocateIsArchived" ma:index="39" nillable="true" ma:displayName="AdvocateIsArchived" ma:default="0" ma:internalName="AdvocateIsArchived">
      <xsd:simpleType>
        <xsd:restriction base="dms:Boolean"/>
      </xsd:simpleType>
    </xsd:element>
    <xsd:element name="AdvocateArchivedDate" ma:index="40" nillable="true" ma:displayName="AdvocateArchivedDate" ma:format="DateOnly" ma:internalName="AdvocateArchiv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48BF7-F59A-4FF5-BAB3-A6C69E87438A}">
  <ds:schemaRefs>
    <ds:schemaRef ds:uri="http://schemas.microsoft.com/sharepoint/v3/contenttype/forms"/>
  </ds:schemaRefs>
</ds:datastoreItem>
</file>

<file path=customXml/itemProps2.xml><?xml version="1.0" encoding="utf-8"?>
<ds:datastoreItem xmlns:ds="http://schemas.openxmlformats.org/officeDocument/2006/customXml" ds:itemID="{9588349A-304E-46B2-BEE8-1152B1B25393}">
  <ds:schemaRefs>
    <ds:schemaRef ds:uri="Microsoft.SharePoint.Taxonomy.ContentTypeSync"/>
  </ds:schemaRefs>
</ds:datastoreItem>
</file>

<file path=customXml/itemProps3.xml><?xml version="1.0" encoding="utf-8"?>
<ds:datastoreItem xmlns:ds="http://schemas.openxmlformats.org/officeDocument/2006/customXml" ds:itemID="{B9EFF47F-EAD2-4841-87BA-544B1F713BDE}">
  <ds:schemaRefs>
    <ds:schemaRef ds:uri="http://schemas.microsoft.com/sharepoint/v3"/>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d019f32e-6fd8-41f8-aa31-79cf1a6364d4"/>
    <ds:schemaRef ds:uri="bf33b138-7251-43fb-83b7-612f801c6c56"/>
    <ds:schemaRef ds:uri="http://www.w3.org/XML/1998/namespace"/>
  </ds:schemaRefs>
</ds:datastoreItem>
</file>

<file path=customXml/itemProps4.xml><?xml version="1.0" encoding="utf-8"?>
<ds:datastoreItem xmlns:ds="http://schemas.openxmlformats.org/officeDocument/2006/customXml" ds:itemID="{6527F1E1-C788-4F23-BFBA-3971598C1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33b138-7251-43fb-83b7-612f801c6c56"/>
    <ds:schemaRef ds:uri="d019f32e-6fd8-41f8-aa31-79cf1a636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AHC PPT Template.potx</Template>
  <TotalTime>1231</TotalTime>
  <Words>158</Words>
  <Application>Microsoft Office PowerPoint</Application>
  <PresentationFormat>Custom</PresentationFormat>
  <Paragraphs>25</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ＭＳ Ｐゴシック</vt:lpstr>
      <vt:lpstr>Arial</vt:lpstr>
      <vt:lpstr>Calibri</vt:lpstr>
      <vt:lpstr>AHC PPT Template</vt:lpstr>
      <vt:lpstr>Finding True Measures for Chaplaincy Outcomes.</vt:lpstr>
      <vt:lpstr>Metrics of Chaplaincy</vt:lpstr>
      <vt:lpstr>What about Health Outcomes?</vt:lpstr>
      <vt:lpstr>Treating the Primary Diagnosis</vt:lpstr>
    </vt:vector>
  </TitlesOfParts>
  <Manager/>
  <Company>HY Connect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Kelly Hampton</dc:creator>
  <cp:keywords/>
  <dc:description/>
  <cp:lastModifiedBy>Kevin Massey</cp:lastModifiedBy>
  <cp:revision>91</cp:revision>
  <cp:lastPrinted>2017-06-07T13:55:36Z</cp:lastPrinted>
  <dcterms:created xsi:type="dcterms:W3CDTF">2011-10-04T15:35:58Z</dcterms:created>
  <dcterms:modified xsi:type="dcterms:W3CDTF">2018-04-16T18:42:27Z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0x010100C568DB52D9D0A14D9B2FDCC96666E9F2007948130EC3DB064584E219954237AF3900242457EFB8B24247815D688C526CD44D003923EB6CA510A74D85F35A250217F992005E5F65B82D45874D98C25374BB0A0C14</vt:lpwstr>
  </property>
  <property fmtid="{D5CDD505-2E9C-101B-9397-08002B2CF9AE}" pid="3" name="SiteTermID">
    <vt:lpwstr>5;#Advocate|7cf37cc2-8425-4060-8dbf-3f061caa16fa</vt:lpwstr>
  </property>
</Properties>
</file>