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8"/>
  </p:notesMasterIdLst>
  <p:sldIdLst>
    <p:sldId id="256" r:id="rId2"/>
    <p:sldId id="278" r:id="rId3"/>
    <p:sldId id="257" r:id="rId4"/>
    <p:sldId id="274" r:id="rId5"/>
    <p:sldId id="279" r:id="rId6"/>
    <p:sldId id="280" r:id="rId7"/>
    <p:sldId id="281" r:id="rId8"/>
    <p:sldId id="282" r:id="rId9"/>
    <p:sldId id="305" r:id="rId10"/>
    <p:sldId id="258" r:id="rId11"/>
    <p:sldId id="283" r:id="rId12"/>
    <p:sldId id="284" r:id="rId13"/>
    <p:sldId id="285" r:id="rId14"/>
    <p:sldId id="297" r:id="rId15"/>
    <p:sldId id="306" r:id="rId16"/>
    <p:sldId id="271" r:id="rId17"/>
    <p:sldId id="292" r:id="rId18"/>
    <p:sldId id="294" r:id="rId19"/>
    <p:sldId id="296" r:id="rId20"/>
    <p:sldId id="263" r:id="rId21"/>
    <p:sldId id="272" r:id="rId22"/>
    <p:sldId id="264" r:id="rId23"/>
    <p:sldId id="261" r:id="rId24"/>
    <p:sldId id="269" r:id="rId25"/>
    <p:sldId id="308" r:id="rId26"/>
    <p:sldId id="307" r:id="rId27"/>
    <p:sldId id="268" r:id="rId28"/>
    <p:sldId id="299" r:id="rId29"/>
    <p:sldId id="300" r:id="rId30"/>
    <p:sldId id="304" r:id="rId31"/>
    <p:sldId id="288" r:id="rId32"/>
    <p:sldId id="290" r:id="rId33"/>
    <p:sldId id="303" r:id="rId34"/>
    <p:sldId id="286" r:id="rId35"/>
    <p:sldId id="301" r:id="rId36"/>
    <p:sldId id="287"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70" d="100"/>
          <a:sy n="70" d="100"/>
        </p:scale>
        <p:origin x="516" y="72"/>
      </p:cViewPr>
      <p:guideLst>
        <p:guide orient="horz" pos="2160"/>
        <p:guide pos="2880"/>
      </p:guideLst>
    </p:cSldViewPr>
  </p:slideViewPr>
  <p:outlineViewPr>
    <p:cViewPr>
      <p:scale>
        <a:sx n="33" d="100"/>
        <a:sy n="33" d="100"/>
      </p:scale>
      <p:origin x="0" y="8196"/>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FE143F-DA08-446E-B06C-DFFF3CDA71E3}" type="doc">
      <dgm:prSet loTypeId="urn:microsoft.com/office/officeart/2005/8/layout/arrow2" loCatId="process" qsTypeId="urn:microsoft.com/office/officeart/2005/8/quickstyle/simple1" qsCatId="simple" csTypeId="urn:microsoft.com/office/officeart/2005/8/colors/accent1_2" csCatId="accent1" phldr="1"/>
      <dgm:spPr/>
    </dgm:pt>
    <dgm:pt modelId="{7B7A4624-276A-4615-AA1C-C49A7FA600ED}">
      <dgm:prSet phldrT="[Text]" custT="1"/>
      <dgm:spPr/>
      <dgm:t>
        <a:bodyPr/>
        <a:lstStyle/>
        <a:p>
          <a:r>
            <a:rPr lang="en-US" sz="2400" dirty="0">
              <a:latin typeface="+mj-lt"/>
            </a:rPr>
            <a:t>Unknown units and patients.</a:t>
          </a:r>
        </a:p>
      </dgm:t>
    </dgm:pt>
    <dgm:pt modelId="{C806BD8D-08B2-4908-9492-AAD15C6ABC8A}" type="parTrans" cxnId="{76286088-14AE-401E-898F-F68388829CE1}">
      <dgm:prSet/>
      <dgm:spPr/>
      <dgm:t>
        <a:bodyPr/>
        <a:lstStyle/>
        <a:p>
          <a:endParaRPr lang="en-US"/>
        </a:p>
      </dgm:t>
    </dgm:pt>
    <dgm:pt modelId="{48BFAD34-27F4-4B49-9F50-F8E67507BB40}" type="sibTrans" cxnId="{76286088-14AE-401E-898F-F68388829CE1}">
      <dgm:prSet/>
      <dgm:spPr/>
      <dgm:t>
        <a:bodyPr/>
        <a:lstStyle/>
        <a:p>
          <a:endParaRPr lang="en-US"/>
        </a:p>
      </dgm:t>
    </dgm:pt>
    <dgm:pt modelId="{C6B965FA-DEFE-445C-81BB-77B0A63C5003}">
      <dgm:prSet phldrT="[Text]" custT="1"/>
      <dgm:spPr/>
      <dgm:t>
        <a:bodyPr/>
        <a:lstStyle/>
        <a:p>
          <a:r>
            <a:rPr lang="en-US" sz="2400" dirty="0">
              <a:latin typeface="+mj-lt"/>
            </a:rPr>
            <a:t>Own unit, unknown patients.</a:t>
          </a:r>
        </a:p>
      </dgm:t>
    </dgm:pt>
    <dgm:pt modelId="{5F381B6A-1E6F-4D13-B627-FE0F72D12C52}" type="parTrans" cxnId="{D939FA59-6441-4841-A776-E98364AB59B8}">
      <dgm:prSet/>
      <dgm:spPr/>
      <dgm:t>
        <a:bodyPr/>
        <a:lstStyle/>
        <a:p>
          <a:endParaRPr lang="en-US"/>
        </a:p>
      </dgm:t>
    </dgm:pt>
    <dgm:pt modelId="{DD664C2D-E54C-4B4F-A118-6E453B0996FF}" type="sibTrans" cxnId="{D939FA59-6441-4841-A776-E98364AB59B8}">
      <dgm:prSet/>
      <dgm:spPr/>
      <dgm:t>
        <a:bodyPr/>
        <a:lstStyle/>
        <a:p>
          <a:endParaRPr lang="en-US"/>
        </a:p>
      </dgm:t>
    </dgm:pt>
    <dgm:pt modelId="{E61C43A2-4BE2-44AB-94F9-7415DF7BE2EE}">
      <dgm:prSet phldrT="[Text]" custT="1"/>
      <dgm:spPr/>
      <dgm:t>
        <a:bodyPr/>
        <a:lstStyle/>
        <a:p>
          <a:r>
            <a:rPr lang="en-US" sz="2400" dirty="0">
              <a:latin typeface="+mj-lt"/>
            </a:rPr>
            <a:t>Own unit, known patients.</a:t>
          </a:r>
        </a:p>
        <a:p>
          <a:endParaRPr lang="en-US" sz="2400" dirty="0">
            <a:latin typeface="+mj-lt"/>
          </a:endParaRPr>
        </a:p>
        <a:p>
          <a:endParaRPr lang="en-US" sz="2400" dirty="0">
            <a:latin typeface="+mj-lt"/>
          </a:endParaRPr>
        </a:p>
      </dgm:t>
    </dgm:pt>
    <dgm:pt modelId="{F4C08849-1D69-4EE6-A59F-1A5F36ECDB95}" type="parTrans" cxnId="{7D82BCA1-FD6D-4866-944C-FADEE386D5B4}">
      <dgm:prSet/>
      <dgm:spPr/>
      <dgm:t>
        <a:bodyPr/>
        <a:lstStyle/>
        <a:p>
          <a:endParaRPr lang="en-US"/>
        </a:p>
      </dgm:t>
    </dgm:pt>
    <dgm:pt modelId="{7E818CBD-2761-4069-903E-742F507B90A9}" type="sibTrans" cxnId="{7D82BCA1-FD6D-4866-944C-FADEE386D5B4}">
      <dgm:prSet/>
      <dgm:spPr/>
      <dgm:t>
        <a:bodyPr/>
        <a:lstStyle/>
        <a:p>
          <a:endParaRPr lang="en-US"/>
        </a:p>
      </dgm:t>
    </dgm:pt>
    <dgm:pt modelId="{DBB00E44-55C4-4D3A-877E-8F8A6F35C1C8}" type="pres">
      <dgm:prSet presAssocID="{83FE143F-DA08-446E-B06C-DFFF3CDA71E3}" presName="arrowDiagram" presStyleCnt="0">
        <dgm:presLayoutVars>
          <dgm:chMax val="5"/>
          <dgm:dir/>
          <dgm:resizeHandles val="exact"/>
        </dgm:presLayoutVars>
      </dgm:prSet>
      <dgm:spPr/>
    </dgm:pt>
    <dgm:pt modelId="{BBEE363C-8D4A-4AAC-991A-978473B33448}" type="pres">
      <dgm:prSet presAssocID="{83FE143F-DA08-446E-B06C-DFFF3CDA71E3}" presName="arrow" presStyleLbl="bgShp" presStyleIdx="0" presStyleCnt="1" custLinFactNeighborX="21250" custLinFactNeighborY="40000"/>
      <dgm:spPr/>
    </dgm:pt>
    <dgm:pt modelId="{B3A6255E-2307-4B31-AA20-3A887B982FCC}" type="pres">
      <dgm:prSet presAssocID="{83FE143F-DA08-446E-B06C-DFFF3CDA71E3}" presName="arrowDiagram3" presStyleCnt="0"/>
      <dgm:spPr/>
    </dgm:pt>
    <dgm:pt modelId="{6E03CA72-BED9-4B0D-B47F-F8709B3E2980}" type="pres">
      <dgm:prSet presAssocID="{7B7A4624-276A-4615-AA1C-C49A7FA600ED}" presName="bullet3a" presStyleLbl="node1" presStyleIdx="0" presStyleCnt="3"/>
      <dgm:spPr/>
    </dgm:pt>
    <dgm:pt modelId="{81E3C0AD-B9F7-4E2F-B774-80EB88478D4A}" type="pres">
      <dgm:prSet presAssocID="{7B7A4624-276A-4615-AA1C-C49A7FA600ED}" presName="textBox3a" presStyleLbl="revTx" presStyleIdx="0" presStyleCnt="3">
        <dgm:presLayoutVars>
          <dgm:bulletEnabled val="1"/>
        </dgm:presLayoutVars>
      </dgm:prSet>
      <dgm:spPr/>
      <dgm:t>
        <a:bodyPr/>
        <a:lstStyle/>
        <a:p>
          <a:endParaRPr lang="en-US"/>
        </a:p>
      </dgm:t>
    </dgm:pt>
    <dgm:pt modelId="{582AF653-D942-4A50-B4F2-396BD661DA69}" type="pres">
      <dgm:prSet presAssocID="{C6B965FA-DEFE-445C-81BB-77B0A63C5003}" presName="bullet3b" presStyleLbl="node1" presStyleIdx="1" presStyleCnt="3"/>
      <dgm:spPr/>
    </dgm:pt>
    <dgm:pt modelId="{A0B62143-DC76-444A-9251-DC05F0FAA6D9}" type="pres">
      <dgm:prSet presAssocID="{C6B965FA-DEFE-445C-81BB-77B0A63C5003}" presName="textBox3b" presStyleLbl="revTx" presStyleIdx="1" presStyleCnt="3">
        <dgm:presLayoutVars>
          <dgm:bulletEnabled val="1"/>
        </dgm:presLayoutVars>
      </dgm:prSet>
      <dgm:spPr/>
      <dgm:t>
        <a:bodyPr/>
        <a:lstStyle/>
        <a:p>
          <a:endParaRPr lang="en-US"/>
        </a:p>
      </dgm:t>
    </dgm:pt>
    <dgm:pt modelId="{F11DE4D3-F5CE-41F4-8242-C1ED0A7F7F51}" type="pres">
      <dgm:prSet presAssocID="{E61C43A2-4BE2-44AB-94F9-7415DF7BE2EE}" presName="bullet3c" presStyleLbl="node1" presStyleIdx="2" presStyleCnt="3"/>
      <dgm:spPr/>
    </dgm:pt>
    <dgm:pt modelId="{31010A62-61D9-49C9-BBF2-EC5CA812DC60}" type="pres">
      <dgm:prSet presAssocID="{E61C43A2-4BE2-44AB-94F9-7415DF7BE2EE}" presName="textBox3c" presStyleLbl="revTx" presStyleIdx="2" presStyleCnt="3">
        <dgm:presLayoutVars>
          <dgm:bulletEnabled val="1"/>
        </dgm:presLayoutVars>
      </dgm:prSet>
      <dgm:spPr/>
      <dgm:t>
        <a:bodyPr/>
        <a:lstStyle/>
        <a:p>
          <a:endParaRPr lang="en-US"/>
        </a:p>
      </dgm:t>
    </dgm:pt>
  </dgm:ptLst>
  <dgm:cxnLst>
    <dgm:cxn modelId="{76286088-14AE-401E-898F-F68388829CE1}" srcId="{83FE143F-DA08-446E-B06C-DFFF3CDA71E3}" destId="{7B7A4624-276A-4615-AA1C-C49A7FA600ED}" srcOrd="0" destOrd="0" parTransId="{C806BD8D-08B2-4908-9492-AAD15C6ABC8A}" sibTransId="{48BFAD34-27F4-4B49-9F50-F8E67507BB40}"/>
    <dgm:cxn modelId="{33008055-00AA-4BEE-BC83-8EB26DCDA43C}" type="presOf" srcId="{83FE143F-DA08-446E-B06C-DFFF3CDA71E3}" destId="{DBB00E44-55C4-4D3A-877E-8F8A6F35C1C8}" srcOrd="0" destOrd="0" presId="urn:microsoft.com/office/officeart/2005/8/layout/arrow2"/>
    <dgm:cxn modelId="{2F9EAC5C-3349-4B04-99C7-924DA14619A6}" type="presOf" srcId="{C6B965FA-DEFE-445C-81BB-77B0A63C5003}" destId="{A0B62143-DC76-444A-9251-DC05F0FAA6D9}" srcOrd="0" destOrd="0" presId="urn:microsoft.com/office/officeart/2005/8/layout/arrow2"/>
    <dgm:cxn modelId="{6B6288F6-85EB-4E04-BA64-559397A13C1A}" type="presOf" srcId="{7B7A4624-276A-4615-AA1C-C49A7FA600ED}" destId="{81E3C0AD-B9F7-4E2F-B774-80EB88478D4A}" srcOrd="0" destOrd="0" presId="urn:microsoft.com/office/officeart/2005/8/layout/arrow2"/>
    <dgm:cxn modelId="{7D82BCA1-FD6D-4866-944C-FADEE386D5B4}" srcId="{83FE143F-DA08-446E-B06C-DFFF3CDA71E3}" destId="{E61C43A2-4BE2-44AB-94F9-7415DF7BE2EE}" srcOrd="2" destOrd="0" parTransId="{F4C08849-1D69-4EE6-A59F-1A5F36ECDB95}" sibTransId="{7E818CBD-2761-4069-903E-742F507B90A9}"/>
    <dgm:cxn modelId="{739A2D41-D6DC-48B0-A977-157E7E9B0F7D}" type="presOf" srcId="{E61C43A2-4BE2-44AB-94F9-7415DF7BE2EE}" destId="{31010A62-61D9-49C9-BBF2-EC5CA812DC60}" srcOrd="0" destOrd="0" presId="urn:microsoft.com/office/officeart/2005/8/layout/arrow2"/>
    <dgm:cxn modelId="{D939FA59-6441-4841-A776-E98364AB59B8}" srcId="{83FE143F-DA08-446E-B06C-DFFF3CDA71E3}" destId="{C6B965FA-DEFE-445C-81BB-77B0A63C5003}" srcOrd="1" destOrd="0" parTransId="{5F381B6A-1E6F-4D13-B627-FE0F72D12C52}" sibTransId="{DD664C2D-E54C-4B4F-A118-6E453B0996FF}"/>
    <dgm:cxn modelId="{857D655F-E054-4C07-AD14-BE617F619BA3}" type="presParOf" srcId="{DBB00E44-55C4-4D3A-877E-8F8A6F35C1C8}" destId="{BBEE363C-8D4A-4AAC-991A-978473B33448}" srcOrd="0" destOrd="0" presId="urn:microsoft.com/office/officeart/2005/8/layout/arrow2"/>
    <dgm:cxn modelId="{D3076D4C-BCB7-4207-8899-B9436A1037CA}" type="presParOf" srcId="{DBB00E44-55C4-4D3A-877E-8F8A6F35C1C8}" destId="{B3A6255E-2307-4B31-AA20-3A887B982FCC}" srcOrd="1" destOrd="0" presId="urn:microsoft.com/office/officeart/2005/8/layout/arrow2"/>
    <dgm:cxn modelId="{4CF422A7-4750-45F5-B204-32AC5A203C9C}" type="presParOf" srcId="{B3A6255E-2307-4B31-AA20-3A887B982FCC}" destId="{6E03CA72-BED9-4B0D-B47F-F8709B3E2980}" srcOrd="0" destOrd="0" presId="urn:microsoft.com/office/officeart/2005/8/layout/arrow2"/>
    <dgm:cxn modelId="{852F27A6-B55F-4892-9BA9-C1407B784473}" type="presParOf" srcId="{B3A6255E-2307-4B31-AA20-3A887B982FCC}" destId="{81E3C0AD-B9F7-4E2F-B774-80EB88478D4A}" srcOrd="1" destOrd="0" presId="urn:microsoft.com/office/officeart/2005/8/layout/arrow2"/>
    <dgm:cxn modelId="{81EC36E2-F969-4894-9044-C33E9D8DAD37}" type="presParOf" srcId="{B3A6255E-2307-4B31-AA20-3A887B982FCC}" destId="{582AF653-D942-4A50-B4F2-396BD661DA69}" srcOrd="2" destOrd="0" presId="urn:microsoft.com/office/officeart/2005/8/layout/arrow2"/>
    <dgm:cxn modelId="{6949B553-68D6-4A4D-93D2-8387D7E6457C}" type="presParOf" srcId="{B3A6255E-2307-4B31-AA20-3A887B982FCC}" destId="{A0B62143-DC76-444A-9251-DC05F0FAA6D9}" srcOrd="3" destOrd="0" presId="urn:microsoft.com/office/officeart/2005/8/layout/arrow2"/>
    <dgm:cxn modelId="{BBB22354-A8F1-4217-8A98-F4E7B2E885F2}" type="presParOf" srcId="{B3A6255E-2307-4B31-AA20-3A887B982FCC}" destId="{F11DE4D3-F5CE-41F4-8242-C1ED0A7F7F51}" srcOrd="4" destOrd="0" presId="urn:microsoft.com/office/officeart/2005/8/layout/arrow2"/>
    <dgm:cxn modelId="{8C47E586-AB9F-44F2-913B-431E0E0BE97D}" type="presParOf" srcId="{B3A6255E-2307-4B31-AA20-3A887B982FCC}" destId="{31010A62-61D9-49C9-BBF2-EC5CA812DC60}"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3D373D3-9258-41CC-A44D-8CFFEF297666}" type="doc">
      <dgm:prSet loTypeId="urn:microsoft.com/office/officeart/2005/8/layout/hProcess9" loCatId="process" qsTypeId="urn:microsoft.com/office/officeart/2005/8/quickstyle/simple1" qsCatId="simple" csTypeId="urn:microsoft.com/office/officeart/2005/8/colors/accent1_2" csCatId="accent1" phldr="1"/>
      <dgm:spPr/>
    </dgm:pt>
    <dgm:pt modelId="{ABF8CFEA-E994-4CE4-AFB8-46F29699B826}">
      <dgm:prSet phldrT="[Text]"/>
      <dgm:spPr/>
      <dgm:t>
        <a:bodyPr/>
        <a:lstStyle/>
        <a:p>
          <a:r>
            <a:rPr lang="en-US" dirty="0"/>
            <a:t>ED</a:t>
          </a:r>
        </a:p>
      </dgm:t>
    </dgm:pt>
    <dgm:pt modelId="{0251DFED-6945-4949-A334-8C2B66CBAB0A}" type="parTrans" cxnId="{0C93BD14-DBC6-4048-A197-40D56B231942}">
      <dgm:prSet/>
      <dgm:spPr/>
      <dgm:t>
        <a:bodyPr/>
        <a:lstStyle/>
        <a:p>
          <a:endParaRPr lang="en-US"/>
        </a:p>
      </dgm:t>
    </dgm:pt>
    <dgm:pt modelId="{BC58F9ED-376D-415F-93C9-5ECE2C5161EF}" type="sibTrans" cxnId="{0C93BD14-DBC6-4048-A197-40D56B231942}">
      <dgm:prSet/>
      <dgm:spPr/>
      <dgm:t>
        <a:bodyPr/>
        <a:lstStyle/>
        <a:p>
          <a:endParaRPr lang="en-US"/>
        </a:p>
      </dgm:t>
    </dgm:pt>
    <dgm:pt modelId="{091E0F0A-9D1A-43D4-BB2D-3A72339B9DF7}">
      <dgm:prSet phldrT="[Text]"/>
      <dgm:spPr/>
      <dgm:t>
        <a:bodyPr/>
        <a:lstStyle/>
        <a:p>
          <a:r>
            <a:rPr lang="en-US" dirty="0"/>
            <a:t>ICU</a:t>
          </a:r>
        </a:p>
      </dgm:t>
    </dgm:pt>
    <dgm:pt modelId="{6E08B65D-5627-4955-AB69-85773E6BE314}" type="parTrans" cxnId="{CC817662-3FA6-4D27-B140-ABB08F57E1DF}">
      <dgm:prSet/>
      <dgm:spPr/>
      <dgm:t>
        <a:bodyPr/>
        <a:lstStyle/>
        <a:p>
          <a:endParaRPr lang="en-US"/>
        </a:p>
      </dgm:t>
    </dgm:pt>
    <dgm:pt modelId="{D7AA5AF6-574F-486C-A2E9-2F03F54D2BEE}" type="sibTrans" cxnId="{CC817662-3FA6-4D27-B140-ABB08F57E1DF}">
      <dgm:prSet/>
      <dgm:spPr/>
      <dgm:t>
        <a:bodyPr/>
        <a:lstStyle/>
        <a:p>
          <a:endParaRPr lang="en-US"/>
        </a:p>
      </dgm:t>
    </dgm:pt>
    <dgm:pt modelId="{58E9BD90-BB10-4CD4-A379-4D7509BEBFC0}">
      <dgm:prSet phldrT="[Text]"/>
      <dgm:spPr/>
      <dgm:t>
        <a:bodyPr/>
        <a:lstStyle/>
        <a:p>
          <a:r>
            <a:rPr lang="en-US" dirty="0"/>
            <a:t>Floor</a:t>
          </a:r>
        </a:p>
      </dgm:t>
    </dgm:pt>
    <dgm:pt modelId="{530D74A8-5DB4-4DAC-95B4-94652E421975}" type="parTrans" cxnId="{5DD35181-9A4A-40C9-9DC9-4A6EEC64F067}">
      <dgm:prSet/>
      <dgm:spPr/>
      <dgm:t>
        <a:bodyPr/>
        <a:lstStyle/>
        <a:p>
          <a:endParaRPr lang="en-US"/>
        </a:p>
      </dgm:t>
    </dgm:pt>
    <dgm:pt modelId="{566878BE-66A8-4466-A132-E6127186D2C9}" type="sibTrans" cxnId="{5DD35181-9A4A-40C9-9DC9-4A6EEC64F067}">
      <dgm:prSet/>
      <dgm:spPr/>
      <dgm:t>
        <a:bodyPr/>
        <a:lstStyle/>
        <a:p>
          <a:endParaRPr lang="en-US"/>
        </a:p>
      </dgm:t>
    </dgm:pt>
    <dgm:pt modelId="{8E03C136-E3FA-46BF-B14E-0A0CFFA6D0E4}">
      <dgm:prSet phldrT="[Text]"/>
      <dgm:spPr/>
      <dgm:t>
        <a:bodyPr/>
        <a:lstStyle/>
        <a:p>
          <a:r>
            <a:rPr lang="en-US" dirty="0"/>
            <a:t>Home</a:t>
          </a:r>
        </a:p>
      </dgm:t>
    </dgm:pt>
    <dgm:pt modelId="{F1BCBB40-841B-4F63-8961-5523093288A9}" type="parTrans" cxnId="{1251EDDC-521D-4BC7-8849-3C8CE84C9AF4}">
      <dgm:prSet/>
      <dgm:spPr/>
      <dgm:t>
        <a:bodyPr/>
        <a:lstStyle/>
        <a:p>
          <a:endParaRPr lang="en-US"/>
        </a:p>
      </dgm:t>
    </dgm:pt>
    <dgm:pt modelId="{6EB5610B-6AB2-4F6E-91ED-F62D45A22DDA}" type="sibTrans" cxnId="{1251EDDC-521D-4BC7-8849-3C8CE84C9AF4}">
      <dgm:prSet/>
      <dgm:spPr/>
      <dgm:t>
        <a:bodyPr/>
        <a:lstStyle/>
        <a:p>
          <a:endParaRPr lang="en-US"/>
        </a:p>
      </dgm:t>
    </dgm:pt>
    <dgm:pt modelId="{1FC85E3A-A9A4-4A1E-90B6-50F2D4CA6852}">
      <dgm:prSet phldrT="[Text]"/>
      <dgm:spPr/>
      <dgm:t>
        <a:bodyPr/>
        <a:lstStyle/>
        <a:p>
          <a:r>
            <a:rPr lang="en-US" dirty="0"/>
            <a:t>Out-Patient</a:t>
          </a:r>
        </a:p>
      </dgm:t>
    </dgm:pt>
    <dgm:pt modelId="{C2B0EA5A-8F61-49C2-A573-F55C46CFA567}" type="parTrans" cxnId="{37DC7C1B-239B-4A60-AD97-FB19BD7F112C}">
      <dgm:prSet/>
      <dgm:spPr/>
      <dgm:t>
        <a:bodyPr/>
        <a:lstStyle/>
        <a:p>
          <a:endParaRPr lang="en-US"/>
        </a:p>
      </dgm:t>
    </dgm:pt>
    <dgm:pt modelId="{37EB1A89-0E16-4500-A422-F25397D58513}" type="sibTrans" cxnId="{37DC7C1B-239B-4A60-AD97-FB19BD7F112C}">
      <dgm:prSet/>
      <dgm:spPr/>
      <dgm:t>
        <a:bodyPr/>
        <a:lstStyle/>
        <a:p>
          <a:endParaRPr lang="en-US"/>
        </a:p>
      </dgm:t>
    </dgm:pt>
    <dgm:pt modelId="{3988D38F-AD1B-4AB7-87B8-4E74B5964E5B}" type="pres">
      <dgm:prSet presAssocID="{33D373D3-9258-41CC-A44D-8CFFEF297666}" presName="CompostProcess" presStyleCnt="0">
        <dgm:presLayoutVars>
          <dgm:dir/>
          <dgm:resizeHandles val="exact"/>
        </dgm:presLayoutVars>
      </dgm:prSet>
      <dgm:spPr/>
    </dgm:pt>
    <dgm:pt modelId="{CD0E0ABE-0584-4A09-BB0E-C19E26ACF473}" type="pres">
      <dgm:prSet presAssocID="{33D373D3-9258-41CC-A44D-8CFFEF297666}" presName="arrow" presStyleLbl="bgShp" presStyleIdx="0" presStyleCnt="1" custLinFactNeighborX="495" custLinFactNeighborY="10625"/>
      <dgm:spPr/>
    </dgm:pt>
    <dgm:pt modelId="{65B0D947-E903-4462-A461-EEF99E32DB12}" type="pres">
      <dgm:prSet presAssocID="{33D373D3-9258-41CC-A44D-8CFFEF297666}" presName="linearProcess" presStyleCnt="0"/>
      <dgm:spPr/>
    </dgm:pt>
    <dgm:pt modelId="{806DCE74-723C-488A-89A0-4D5E278EF814}" type="pres">
      <dgm:prSet presAssocID="{ABF8CFEA-E994-4CE4-AFB8-46F29699B826}" presName="textNode" presStyleLbl="node1" presStyleIdx="0" presStyleCnt="5">
        <dgm:presLayoutVars>
          <dgm:bulletEnabled val="1"/>
        </dgm:presLayoutVars>
      </dgm:prSet>
      <dgm:spPr/>
      <dgm:t>
        <a:bodyPr/>
        <a:lstStyle/>
        <a:p>
          <a:endParaRPr lang="en-US"/>
        </a:p>
      </dgm:t>
    </dgm:pt>
    <dgm:pt modelId="{A047F26D-B559-46FA-9A71-3FA1461A58E5}" type="pres">
      <dgm:prSet presAssocID="{BC58F9ED-376D-415F-93C9-5ECE2C5161EF}" presName="sibTrans" presStyleCnt="0"/>
      <dgm:spPr/>
    </dgm:pt>
    <dgm:pt modelId="{33E5BE98-B2CE-45BD-A755-B236BFEF393A}" type="pres">
      <dgm:prSet presAssocID="{091E0F0A-9D1A-43D4-BB2D-3A72339B9DF7}" presName="textNode" presStyleLbl="node1" presStyleIdx="1" presStyleCnt="5">
        <dgm:presLayoutVars>
          <dgm:bulletEnabled val="1"/>
        </dgm:presLayoutVars>
      </dgm:prSet>
      <dgm:spPr/>
      <dgm:t>
        <a:bodyPr/>
        <a:lstStyle/>
        <a:p>
          <a:endParaRPr lang="en-US"/>
        </a:p>
      </dgm:t>
    </dgm:pt>
    <dgm:pt modelId="{2A9BCC47-C4C6-42B7-80F2-CEAD6F722CC3}" type="pres">
      <dgm:prSet presAssocID="{D7AA5AF6-574F-486C-A2E9-2F03F54D2BEE}" presName="sibTrans" presStyleCnt="0"/>
      <dgm:spPr/>
    </dgm:pt>
    <dgm:pt modelId="{4D6F9DA7-5EA5-4107-9205-BBAD2DBEDFC2}" type="pres">
      <dgm:prSet presAssocID="{58E9BD90-BB10-4CD4-A379-4D7509BEBFC0}" presName="textNode" presStyleLbl="node1" presStyleIdx="2" presStyleCnt="5">
        <dgm:presLayoutVars>
          <dgm:bulletEnabled val="1"/>
        </dgm:presLayoutVars>
      </dgm:prSet>
      <dgm:spPr/>
      <dgm:t>
        <a:bodyPr/>
        <a:lstStyle/>
        <a:p>
          <a:endParaRPr lang="en-US"/>
        </a:p>
      </dgm:t>
    </dgm:pt>
    <dgm:pt modelId="{E939EB01-5CD9-4633-8C1B-AAAF89A6B28E}" type="pres">
      <dgm:prSet presAssocID="{566878BE-66A8-4466-A132-E6127186D2C9}" presName="sibTrans" presStyleCnt="0"/>
      <dgm:spPr/>
    </dgm:pt>
    <dgm:pt modelId="{348ABBFD-51A0-454F-B939-93AF1F8298A8}" type="pres">
      <dgm:prSet presAssocID="{8E03C136-E3FA-46BF-B14E-0A0CFFA6D0E4}" presName="textNode" presStyleLbl="node1" presStyleIdx="3" presStyleCnt="5">
        <dgm:presLayoutVars>
          <dgm:bulletEnabled val="1"/>
        </dgm:presLayoutVars>
      </dgm:prSet>
      <dgm:spPr/>
      <dgm:t>
        <a:bodyPr/>
        <a:lstStyle/>
        <a:p>
          <a:endParaRPr lang="en-US"/>
        </a:p>
      </dgm:t>
    </dgm:pt>
    <dgm:pt modelId="{98C7D942-DFEE-4978-B787-6FB3DC4A6035}" type="pres">
      <dgm:prSet presAssocID="{6EB5610B-6AB2-4F6E-91ED-F62D45A22DDA}" presName="sibTrans" presStyleCnt="0"/>
      <dgm:spPr/>
    </dgm:pt>
    <dgm:pt modelId="{A17BDE0D-BE32-4C1D-8148-F4D50B8F14C7}" type="pres">
      <dgm:prSet presAssocID="{1FC85E3A-A9A4-4A1E-90B6-50F2D4CA6852}" presName="textNode" presStyleLbl="node1" presStyleIdx="4" presStyleCnt="5">
        <dgm:presLayoutVars>
          <dgm:bulletEnabled val="1"/>
        </dgm:presLayoutVars>
      </dgm:prSet>
      <dgm:spPr/>
      <dgm:t>
        <a:bodyPr/>
        <a:lstStyle/>
        <a:p>
          <a:endParaRPr lang="en-US"/>
        </a:p>
      </dgm:t>
    </dgm:pt>
  </dgm:ptLst>
  <dgm:cxnLst>
    <dgm:cxn modelId="{CC817662-3FA6-4D27-B140-ABB08F57E1DF}" srcId="{33D373D3-9258-41CC-A44D-8CFFEF297666}" destId="{091E0F0A-9D1A-43D4-BB2D-3A72339B9DF7}" srcOrd="1" destOrd="0" parTransId="{6E08B65D-5627-4955-AB69-85773E6BE314}" sibTransId="{D7AA5AF6-574F-486C-A2E9-2F03F54D2BEE}"/>
    <dgm:cxn modelId="{1251EDDC-521D-4BC7-8849-3C8CE84C9AF4}" srcId="{33D373D3-9258-41CC-A44D-8CFFEF297666}" destId="{8E03C136-E3FA-46BF-B14E-0A0CFFA6D0E4}" srcOrd="3" destOrd="0" parTransId="{F1BCBB40-841B-4F63-8961-5523093288A9}" sibTransId="{6EB5610B-6AB2-4F6E-91ED-F62D45A22DDA}"/>
    <dgm:cxn modelId="{981D0FA5-1AFF-4CA8-9ADB-24E145897DFD}" type="presOf" srcId="{8E03C136-E3FA-46BF-B14E-0A0CFFA6D0E4}" destId="{348ABBFD-51A0-454F-B939-93AF1F8298A8}" srcOrd="0" destOrd="0" presId="urn:microsoft.com/office/officeart/2005/8/layout/hProcess9"/>
    <dgm:cxn modelId="{37DC7C1B-239B-4A60-AD97-FB19BD7F112C}" srcId="{33D373D3-9258-41CC-A44D-8CFFEF297666}" destId="{1FC85E3A-A9A4-4A1E-90B6-50F2D4CA6852}" srcOrd="4" destOrd="0" parTransId="{C2B0EA5A-8F61-49C2-A573-F55C46CFA567}" sibTransId="{37EB1A89-0E16-4500-A422-F25397D58513}"/>
    <dgm:cxn modelId="{6E726EC5-AE5A-41DA-A8A5-96EF5BB4E3C9}" type="presOf" srcId="{1FC85E3A-A9A4-4A1E-90B6-50F2D4CA6852}" destId="{A17BDE0D-BE32-4C1D-8148-F4D50B8F14C7}" srcOrd="0" destOrd="0" presId="urn:microsoft.com/office/officeart/2005/8/layout/hProcess9"/>
    <dgm:cxn modelId="{9B705EDF-145B-4825-B9F0-DAF459D67282}" type="presOf" srcId="{ABF8CFEA-E994-4CE4-AFB8-46F29699B826}" destId="{806DCE74-723C-488A-89A0-4D5E278EF814}" srcOrd="0" destOrd="0" presId="urn:microsoft.com/office/officeart/2005/8/layout/hProcess9"/>
    <dgm:cxn modelId="{F85421A9-79A0-4FCA-B90B-F3C31712E9FA}" type="presOf" srcId="{58E9BD90-BB10-4CD4-A379-4D7509BEBFC0}" destId="{4D6F9DA7-5EA5-4107-9205-BBAD2DBEDFC2}" srcOrd="0" destOrd="0" presId="urn:microsoft.com/office/officeart/2005/8/layout/hProcess9"/>
    <dgm:cxn modelId="{C46E68AF-3FE6-45FD-A331-BBB7FEFB47E2}" type="presOf" srcId="{33D373D3-9258-41CC-A44D-8CFFEF297666}" destId="{3988D38F-AD1B-4AB7-87B8-4E74B5964E5B}" srcOrd="0" destOrd="0" presId="urn:microsoft.com/office/officeart/2005/8/layout/hProcess9"/>
    <dgm:cxn modelId="{EBD2947E-9229-4D91-8CF3-C617A6545C5D}" type="presOf" srcId="{091E0F0A-9D1A-43D4-BB2D-3A72339B9DF7}" destId="{33E5BE98-B2CE-45BD-A755-B236BFEF393A}" srcOrd="0" destOrd="0" presId="urn:microsoft.com/office/officeart/2005/8/layout/hProcess9"/>
    <dgm:cxn modelId="{0C93BD14-DBC6-4048-A197-40D56B231942}" srcId="{33D373D3-9258-41CC-A44D-8CFFEF297666}" destId="{ABF8CFEA-E994-4CE4-AFB8-46F29699B826}" srcOrd="0" destOrd="0" parTransId="{0251DFED-6945-4949-A334-8C2B66CBAB0A}" sibTransId="{BC58F9ED-376D-415F-93C9-5ECE2C5161EF}"/>
    <dgm:cxn modelId="{5DD35181-9A4A-40C9-9DC9-4A6EEC64F067}" srcId="{33D373D3-9258-41CC-A44D-8CFFEF297666}" destId="{58E9BD90-BB10-4CD4-A379-4D7509BEBFC0}" srcOrd="2" destOrd="0" parTransId="{530D74A8-5DB4-4DAC-95B4-94652E421975}" sibTransId="{566878BE-66A8-4466-A132-E6127186D2C9}"/>
    <dgm:cxn modelId="{102598A1-73E8-4C29-8D85-8B146C5E1EAE}" type="presParOf" srcId="{3988D38F-AD1B-4AB7-87B8-4E74B5964E5B}" destId="{CD0E0ABE-0584-4A09-BB0E-C19E26ACF473}" srcOrd="0" destOrd="0" presId="urn:microsoft.com/office/officeart/2005/8/layout/hProcess9"/>
    <dgm:cxn modelId="{28286D84-F4FA-418E-8966-8C1807E540EF}" type="presParOf" srcId="{3988D38F-AD1B-4AB7-87B8-4E74B5964E5B}" destId="{65B0D947-E903-4462-A461-EEF99E32DB12}" srcOrd="1" destOrd="0" presId="urn:microsoft.com/office/officeart/2005/8/layout/hProcess9"/>
    <dgm:cxn modelId="{ED255579-C2E3-4825-846B-F9B56B4C43D3}" type="presParOf" srcId="{65B0D947-E903-4462-A461-EEF99E32DB12}" destId="{806DCE74-723C-488A-89A0-4D5E278EF814}" srcOrd="0" destOrd="0" presId="urn:microsoft.com/office/officeart/2005/8/layout/hProcess9"/>
    <dgm:cxn modelId="{D229F7B8-72C9-42FB-B520-D1C137BF60E1}" type="presParOf" srcId="{65B0D947-E903-4462-A461-EEF99E32DB12}" destId="{A047F26D-B559-46FA-9A71-3FA1461A58E5}" srcOrd="1" destOrd="0" presId="urn:microsoft.com/office/officeart/2005/8/layout/hProcess9"/>
    <dgm:cxn modelId="{A27B7CE6-384E-4E9F-8645-563B645E48AD}" type="presParOf" srcId="{65B0D947-E903-4462-A461-EEF99E32DB12}" destId="{33E5BE98-B2CE-45BD-A755-B236BFEF393A}" srcOrd="2" destOrd="0" presId="urn:microsoft.com/office/officeart/2005/8/layout/hProcess9"/>
    <dgm:cxn modelId="{C6CADFC7-18DD-482A-A5DB-8ACD7F5A9E24}" type="presParOf" srcId="{65B0D947-E903-4462-A461-EEF99E32DB12}" destId="{2A9BCC47-C4C6-42B7-80F2-CEAD6F722CC3}" srcOrd="3" destOrd="0" presId="urn:microsoft.com/office/officeart/2005/8/layout/hProcess9"/>
    <dgm:cxn modelId="{E82FF01C-9212-44C9-BCDA-93582B69AEE6}" type="presParOf" srcId="{65B0D947-E903-4462-A461-EEF99E32DB12}" destId="{4D6F9DA7-5EA5-4107-9205-BBAD2DBEDFC2}" srcOrd="4" destOrd="0" presId="urn:microsoft.com/office/officeart/2005/8/layout/hProcess9"/>
    <dgm:cxn modelId="{46CD03BB-FE06-4800-A870-E95B6AD991A8}" type="presParOf" srcId="{65B0D947-E903-4462-A461-EEF99E32DB12}" destId="{E939EB01-5CD9-4633-8C1B-AAAF89A6B28E}" srcOrd="5" destOrd="0" presId="urn:microsoft.com/office/officeart/2005/8/layout/hProcess9"/>
    <dgm:cxn modelId="{DEAE5BAC-6BD2-4538-87C7-0DD94E69AB3F}" type="presParOf" srcId="{65B0D947-E903-4462-A461-EEF99E32DB12}" destId="{348ABBFD-51A0-454F-B939-93AF1F8298A8}" srcOrd="6" destOrd="0" presId="urn:microsoft.com/office/officeart/2005/8/layout/hProcess9"/>
    <dgm:cxn modelId="{EB86B7CC-8F02-40F6-8FE7-7593748E6E7F}" type="presParOf" srcId="{65B0D947-E903-4462-A461-EEF99E32DB12}" destId="{98C7D942-DFEE-4978-B787-6FB3DC4A6035}" srcOrd="7" destOrd="0" presId="urn:microsoft.com/office/officeart/2005/8/layout/hProcess9"/>
    <dgm:cxn modelId="{016E0E23-72DE-4BFD-93DE-D79E1F98455A}" type="presParOf" srcId="{65B0D947-E903-4462-A461-EEF99E32DB12}" destId="{A17BDE0D-BE32-4C1D-8148-F4D50B8F14C7}"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6946CB6-9446-4B99-A141-9F64FA227F8D}"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DEA56B81-8406-4A16-8CC4-9C7B5692802F}">
      <dgm:prSet phldrT="[Text]"/>
      <dgm:spPr/>
      <dgm:t>
        <a:bodyPr/>
        <a:lstStyle/>
        <a:p>
          <a:r>
            <a:rPr lang="en-US" dirty="0"/>
            <a:t>Clinic</a:t>
          </a:r>
        </a:p>
      </dgm:t>
    </dgm:pt>
    <dgm:pt modelId="{008CC6E6-93C8-42E2-AE21-3AE9C0F7E741}" type="parTrans" cxnId="{58506E58-B12A-4665-883C-D68E6E03928F}">
      <dgm:prSet/>
      <dgm:spPr/>
      <dgm:t>
        <a:bodyPr/>
        <a:lstStyle/>
        <a:p>
          <a:endParaRPr lang="en-US"/>
        </a:p>
      </dgm:t>
    </dgm:pt>
    <dgm:pt modelId="{C0FE64F4-1FDD-422C-9097-484B67B35E05}" type="sibTrans" cxnId="{58506E58-B12A-4665-883C-D68E6E03928F}">
      <dgm:prSet/>
      <dgm:spPr/>
      <dgm:t>
        <a:bodyPr/>
        <a:lstStyle/>
        <a:p>
          <a:endParaRPr lang="en-US"/>
        </a:p>
      </dgm:t>
    </dgm:pt>
    <dgm:pt modelId="{29539821-D691-4E60-9A2D-50BDFB62DF18}">
      <dgm:prSet phldrT="[Text]"/>
      <dgm:spPr/>
      <dgm:t>
        <a:bodyPr/>
        <a:lstStyle/>
        <a:p>
          <a:r>
            <a:rPr lang="en-US" dirty="0"/>
            <a:t>Surgery</a:t>
          </a:r>
        </a:p>
      </dgm:t>
    </dgm:pt>
    <dgm:pt modelId="{7A24772A-AFD6-4781-B2D1-B23770CAA1D2}" type="parTrans" cxnId="{FEAA9DFB-AE6B-45AA-AC34-BB359653AFCA}">
      <dgm:prSet/>
      <dgm:spPr/>
      <dgm:t>
        <a:bodyPr/>
        <a:lstStyle/>
        <a:p>
          <a:endParaRPr lang="en-US"/>
        </a:p>
      </dgm:t>
    </dgm:pt>
    <dgm:pt modelId="{533E8C81-EBDE-4B0A-9D8F-C4D65DE8F895}" type="sibTrans" cxnId="{FEAA9DFB-AE6B-45AA-AC34-BB359653AFCA}">
      <dgm:prSet/>
      <dgm:spPr/>
      <dgm:t>
        <a:bodyPr/>
        <a:lstStyle/>
        <a:p>
          <a:endParaRPr lang="en-US"/>
        </a:p>
      </dgm:t>
    </dgm:pt>
    <dgm:pt modelId="{1BDAB19B-A493-4208-A808-D9EDD9A18260}">
      <dgm:prSet phldrT="[Text]"/>
      <dgm:spPr/>
      <dgm:t>
        <a:bodyPr/>
        <a:lstStyle/>
        <a:p>
          <a:r>
            <a:rPr lang="en-US" dirty="0"/>
            <a:t>Floor</a:t>
          </a:r>
        </a:p>
      </dgm:t>
    </dgm:pt>
    <dgm:pt modelId="{82E9AA15-0650-4BD0-A923-D0A19C09F992}" type="parTrans" cxnId="{0B9808B6-6D00-481E-8041-80ACB87BA730}">
      <dgm:prSet/>
      <dgm:spPr/>
      <dgm:t>
        <a:bodyPr/>
        <a:lstStyle/>
        <a:p>
          <a:endParaRPr lang="en-US"/>
        </a:p>
      </dgm:t>
    </dgm:pt>
    <dgm:pt modelId="{C3EC5177-DD32-49A7-B746-24F157EF1B52}" type="sibTrans" cxnId="{0B9808B6-6D00-481E-8041-80ACB87BA730}">
      <dgm:prSet/>
      <dgm:spPr/>
      <dgm:t>
        <a:bodyPr/>
        <a:lstStyle/>
        <a:p>
          <a:endParaRPr lang="en-US"/>
        </a:p>
      </dgm:t>
    </dgm:pt>
    <dgm:pt modelId="{FFAE3C2D-8FA3-48F8-85DB-116A82D11284}">
      <dgm:prSet phldrT="[Text]"/>
      <dgm:spPr/>
      <dgm:t>
        <a:bodyPr/>
        <a:lstStyle/>
        <a:p>
          <a:r>
            <a:rPr lang="en-US" dirty="0"/>
            <a:t>Rehab</a:t>
          </a:r>
        </a:p>
      </dgm:t>
    </dgm:pt>
    <dgm:pt modelId="{A7F93CA6-352A-47FA-BFED-2D9F60A5B400}" type="parTrans" cxnId="{CA1C36C3-284B-4203-ACF8-740FFFB1DD0D}">
      <dgm:prSet/>
      <dgm:spPr/>
      <dgm:t>
        <a:bodyPr/>
        <a:lstStyle/>
        <a:p>
          <a:endParaRPr lang="en-US"/>
        </a:p>
      </dgm:t>
    </dgm:pt>
    <dgm:pt modelId="{FE4A2782-07F3-4B37-B17D-90CF8C610740}" type="sibTrans" cxnId="{CA1C36C3-284B-4203-ACF8-740FFFB1DD0D}">
      <dgm:prSet/>
      <dgm:spPr/>
      <dgm:t>
        <a:bodyPr/>
        <a:lstStyle/>
        <a:p>
          <a:endParaRPr lang="en-US"/>
        </a:p>
      </dgm:t>
    </dgm:pt>
    <dgm:pt modelId="{340AC676-9BCF-4185-807A-C7245492960F}">
      <dgm:prSet phldrT="[Text]"/>
      <dgm:spPr/>
      <dgm:t>
        <a:bodyPr/>
        <a:lstStyle/>
        <a:p>
          <a:r>
            <a:rPr lang="en-US" dirty="0"/>
            <a:t>Home</a:t>
          </a:r>
        </a:p>
      </dgm:t>
    </dgm:pt>
    <dgm:pt modelId="{0EBE700E-F34E-4501-A456-5A84D8440666}" type="parTrans" cxnId="{70C0C4B1-0F00-4805-AD33-9BD1DF21ED96}">
      <dgm:prSet/>
      <dgm:spPr/>
      <dgm:t>
        <a:bodyPr/>
        <a:lstStyle/>
        <a:p>
          <a:endParaRPr lang="en-US"/>
        </a:p>
      </dgm:t>
    </dgm:pt>
    <dgm:pt modelId="{6EF9F7C6-F28D-43FD-8E0D-53A557D3BF9E}" type="sibTrans" cxnId="{70C0C4B1-0F00-4805-AD33-9BD1DF21ED96}">
      <dgm:prSet/>
      <dgm:spPr/>
      <dgm:t>
        <a:bodyPr/>
        <a:lstStyle/>
        <a:p>
          <a:endParaRPr lang="en-US"/>
        </a:p>
      </dgm:t>
    </dgm:pt>
    <dgm:pt modelId="{5EDDFB2D-4735-44A3-B51F-AD7BD0D2A160}" type="pres">
      <dgm:prSet presAssocID="{36946CB6-9446-4B99-A141-9F64FA227F8D}" presName="cycle" presStyleCnt="0">
        <dgm:presLayoutVars>
          <dgm:dir/>
          <dgm:resizeHandles val="exact"/>
        </dgm:presLayoutVars>
      </dgm:prSet>
      <dgm:spPr/>
      <dgm:t>
        <a:bodyPr/>
        <a:lstStyle/>
        <a:p>
          <a:endParaRPr lang="en-US"/>
        </a:p>
      </dgm:t>
    </dgm:pt>
    <dgm:pt modelId="{89BAF247-FECC-4705-8DC7-943C3BE714F7}" type="pres">
      <dgm:prSet presAssocID="{DEA56B81-8406-4A16-8CC4-9C7B5692802F}" presName="node" presStyleLbl="node1" presStyleIdx="0" presStyleCnt="5">
        <dgm:presLayoutVars>
          <dgm:bulletEnabled val="1"/>
        </dgm:presLayoutVars>
      </dgm:prSet>
      <dgm:spPr/>
      <dgm:t>
        <a:bodyPr/>
        <a:lstStyle/>
        <a:p>
          <a:endParaRPr lang="en-US"/>
        </a:p>
      </dgm:t>
    </dgm:pt>
    <dgm:pt modelId="{D192415D-7033-4628-B348-C58D9A0929B8}" type="pres">
      <dgm:prSet presAssocID="{C0FE64F4-1FDD-422C-9097-484B67B35E05}" presName="sibTrans" presStyleLbl="sibTrans2D1" presStyleIdx="0" presStyleCnt="5"/>
      <dgm:spPr/>
      <dgm:t>
        <a:bodyPr/>
        <a:lstStyle/>
        <a:p>
          <a:endParaRPr lang="en-US"/>
        </a:p>
      </dgm:t>
    </dgm:pt>
    <dgm:pt modelId="{017CC90C-CB9C-4E13-B94B-20207FD56939}" type="pres">
      <dgm:prSet presAssocID="{C0FE64F4-1FDD-422C-9097-484B67B35E05}" presName="connectorText" presStyleLbl="sibTrans2D1" presStyleIdx="0" presStyleCnt="5"/>
      <dgm:spPr/>
      <dgm:t>
        <a:bodyPr/>
        <a:lstStyle/>
        <a:p>
          <a:endParaRPr lang="en-US"/>
        </a:p>
      </dgm:t>
    </dgm:pt>
    <dgm:pt modelId="{6D9FCA49-6302-4B75-BB41-C87FF7F5DCE0}" type="pres">
      <dgm:prSet presAssocID="{29539821-D691-4E60-9A2D-50BDFB62DF18}" presName="node" presStyleLbl="node1" presStyleIdx="1" presStyleCnt="5">
        <dgm:presLayoutVars>
          <dgm:bulletEnabled val="1"/>
        </dgm:presLayoutVars>
      </dgm:prSet>
      <dgm:spPr/>
      <dgm:t>
        <a:bodyPr/>
        <a:lstStyle/>
        <a:p>
          <a:endParaRPr lang="en-US"/>
        </a:p>
      </dgm:t>
    </dgm:pt>
    <dgm:pt modelId="{6AD5341D-5512-4B45-9568-E8BA9904A694}" type="pres">
      <dgm:prSet presAssocID="{533E8C81-EBDE-4B0A-9D8F-C4D65DE8F895}" presName="sibTrans" presStyleLbl="sibTrans2D1" presStyleIdx="1" presStyleCnt="5"/>
      <dgm:spPr/>
      <dgm:t>
        <a:bodyPr/>
        <a:lstStyle/>
        <a:p>
          <a:endParaRPr lang="en-US"/>
        </a:p>
      </dgm:t>
    </dgm:pt>
    <dgm:pt modelId="{56172149-E39D-4027-9CE8-0940C0FB9C6C}" type="pres">
      <dgm:prSet presAssocID="{533E8C81-EBDE-4B0A-9D8F-C4D65DE8F895}" presName="connectorText" presStyleLbl="sibTrans2D1" presStyleIdx="1" presStyleCnt="5"/>
      <dgm:spPr/>
      <dgm:t>
        <a:bodyPr/>
        <a:lstStyle/>
        <a:p>
          <a:endParaRPr lang="en-US"/>
        </a:p>
      </dgm:t>
    </dgm:pt>
    <dgm:pt modelId="{D1E9BE6E-E44D-4574-8D52-AE257AF7EC7C}" type="pres">
      <dgm:prSet presAssocID="{1BDAB19B-A493-4208-A808-D9EDD9A18260}" presName="node" presStyleLbl="node1" presStyleIdx="2" presStyleCnt="5">
        <dgm:presLayoutVars>
          <dgm:bulletEnabled val="1"/>
        </dgm:presLayoutVars>
      </dgm:prSet>
      <dgm:spPr/>
      <dgm:t>
        <a:bodyPr/>
        <a:lstStyle/>
        <a:p>
          <a:endParaRPr lang="en-US"/>
        </a:p>
      </dgm:t>
    </dgm:pt>
    <dgm:pt modelId="{DA591E8D-3978-489B-87CF-880C337372CB}" type="pres">
      <dgm:prSet presAssocID="{C3EC5177-DD32-49A7-B746-24F157EF1B52}" presName="sibTrans" presStyleLbl="sibTrans2D1" presStyleIdx="2" presStyleCnt="5"/>
      <dgm:spPr/>
      <dgm:t>
        <a:bodyPr/>
        <a:lstStyle/>
        <a:p>
          <a:endParaRPr lang="en-US"/>
        </a:p>
      </dgm:t>
    </dgm:pt>
    <dgm:pt modelId="{71120752-DFFE-4303-A6E9-1273BCA6E4ED}" type="pres">
      <dgm:prSet presAssocID="{C3EC5177-DD32-49A7-B746-24F157EF1B52}" presName="connectorText" presStyleLbl="sibTrans2D1" presStyleIdx="2" presStyleCnt="5"/>
      <dgm:spPr/>
      <dgm:t>
        <a:bodyPr/>
        <a:lstStyle/>
        <a:p>
          <a:endParaRPr lang="en-US"/>
        </a:p>
      </dgm:t>
    </dgm:pt>
    <dgm:pt modelId="{7BA0DA6F-9640-459A-9F64-CB7AD6627837}" type="pres">
      <dgm:prSet presAssocID="{FFAE3C2D-8FA3-48F8-85DB-116A82D11284}" presName="node" presStyleLbl="node1" presStyleIdx="3" presStyleCnt="5">
        <dgm:presLayoutVars>
          <dgm:bulletEnabled val="1"/>
        </dgm:presLayoutVars>
      </dgm:prSet>
      <dgm:spPr/>
      <dgm:t>
        <a:bodyPr/>
        <a:lstStyle/>
        <a:p>
          <a:endParaRPr lang="en-US"/>
        </a:p>
      </dgm:t>
    </dgm:pt>
    <dgm:pt modelId="{355BEFDD-DADB-40E6-94BE-E91379596FC9}" type="pres">
      <dgm:prSet presAssocID="{FE4A2782-07F3-4B37-B17D-90CF8C610740}" presName="sibTrans" presStyleLbl="sibTrans2D1" presStyleIdx="3" presStyleCnt="5"/>
      <dgm:spPr/>
      <dgm:t>
        <a:bodyPr/>
        <a:lstStyle/>
        <a:p>
          <a:endParaRPr lang="en-US"/>
        </a:p>
      </dgm:t>
    </dgm:pt>
    <dgm:pt modelId="{6B1E6FB7-5DE7-4D06-9261-C06367C57144}" type="pres">
      <dgm:prSet presAssocID="{FE4A2782-07F3-4B37-B17D-90CF8C610740}" presName="connectorText" presStyleLbl="sibTrans2D1" presStyleIdx="3" presStyleCnt="5"/>
      <dgm:spPr/>
      <dgm:t>
        <a:bodyPr/>
        <a:lstStyle/>
        <a:p>
          <a:endParaRPr lang="en-US"/>
        </a:p>
      </dgm:t>
    </dgm:pt>
    <dgm:pt modelId="{DF91A514-9B7A-4506-8C06-957DC8C7C7F1}" type="pres">
      <dgm:prSet presAssocID="{340AC676-9BCF-4185-807A-C7245492960F}" presName="node" presStyleLbl="node1" presStyleIdx="4" presStyleCnt="5">
        <dgm:presLayoutVars>
          <dgm:bulletEnabled val="1"/>
        </dgm:presLayoutVars>
      </dgm:prSet>
      <dgm:spPr/>
      <dgm:t>
        <a:bodyPr/>
        <a:lstStyle/>
        <a:p>
          <a:endParaRPr lang="en-US"/>
        </a:p>
      </dgm:t>
    </dgm:pt>
    <dgm:pt modelId="{89B6AB3F-5B6E-4926-B91C-008F5CA7F602}" type="pres">
      <dgm:prSet presAssocID="{6EF9F7C6-F28D-43FD-8E0D-53A557D3BF9E}" presName="sibTrans" presStyleLbl="sibTrans2D1" presStyleIdx="4" presStyleCnt="5"/>
      <dgm:spPr/>
      <dgm:t>
        <a:bodyPr/>
        <a:lstStyle/>
        <a:p>
          <a:endParaRPr lang="en-US"/>
        </a:p>
      </dgm:t>
    </dgm:pt>
    <dgm:pt modelId="{1978FC4D-E676-4B24-AAF7-109D829BC7DA}" type="pres">
      <dgm:prSet presAssocID="{6EF9F7C6-F28D-43FD-8E0D-53A557D3BF9E}" presName="connectorText" presStyleLbl="sibTrans2D1" presStyleIdx="4" presStyleCnt="5"/>
      <dgm:spPr/>
      <dgm:t>
        <a:bodyPr/>
        <a:lstStyle/>
        <a:p>
          <a:endParaRPr lang="en-US"/>
        </a:p>
      </dgm:t>
    </dgm:pt>
  </dgm:ptLst>
  <dgm:cxnLst>
    <dgm:cxn modelId="{58506E58-B12A-4665-883C-D68E6E03928F}" srcId="{36946CB6-9446-4B99-A141-9F64FA227F8D}" destId="{DEA56B81-8406-4A16-8CC4-9C7B5692802F}" srcOrd="0" destOrd="0" parTransId="{008CC6E6-93C8-42E2-AE21-3AE9C0F7E741}" sibTransId="{C0FE64F4-1FDD-422C-9097-484B67B35E05}"/>
    <dgm:cxn modelId="{70C0C4B1-0F00-4805-AD33-9BD1DF21ED96}" srcId="{36946CB6-9446-4B99-A141-9F64FA227F8D}" destId="{340AC676-9BCF-4185-807A-C7245492960F}" srcOrd="4" destOrd="0" parTransId="{0EBE700E-F34E-4501-A456-5A84D8440666}" sibTransId="{6EF9F7C6-F28D-43FD-8E0D-53A557D3BF9E}"/>
    <dgm:cxn modelId="{CA1C36C3-284B-4203-ACF8-740FFFB1DD0D}" srcId="{36946CB6-9446-4B99-A141-9F64FA227F8D}" destId="{FFAE3C2D-8FA3-48F8-85DB-116A82D11284}" srcOrd="3" destOrd="0" parTransId="{A7F93CA6-352A-47FA-BFED-2D9F60A5B400}" sibTransId="{FE4A2782-07F3-4B37-B17D-90CF8C610740}"/>
    <dgm:cxn modelId="{FEAA9DFB-AE6B-45AA-AC34-BB359653AFCA}" srcId="{36946CB6-9446-4B99-A141-9F64FA227F8D}" destId="{29539821-D691-4E60-9A2D-50BDFB62DF18}" srcOrd="1" destOrd="0" parTransId="{7A24772A-AFD6-4781-B2D1-B23770CAA1D2}" sibTransId="{533E8C81-EBDE-4B0A-9D8F-C4D65DE8F895}"/>
    <dgm:cxn modelId="{4C2064FE-AC5D-445D-B557-FCDB85F8A58B}" type="presOf" srcId="{533E8C81-EBDE-4B0A-9D8F-C4D65DE8F895}" destId="{56172149-E39D-4027-9CE8-0940C0FB9C6C}" srcOrd="1" destOrd="0" presId="urn:microsoft.com/office/officeart/2005/8/layout/cycle2"/>
    <dgm:cxn modelId="{1D49FA15-8747-42AB-9849-272C02EF9817}" type="presOf" srcId="{C3EC5177-DD32-49A7-B746-24F157EF1B52}" destId="{DA591E8D-3978-489B-87CF-880C337372CB}" srcOrd="0" destOrd="0" presId="urn:microsoft.com/office/officeart/2005/8/layout/cycle2"/>
    <dgm:cxn modelId="{BD1CA266-7BF5-4E7A-9B51-7140A9C8D4A2}" type="presOf" srcId="{340AC676-9BCF-4185-807A-C7245492960F}" destId="{DF91A514-9B7A-4506-8C06-957DC8C7C7F1}" srcOrd="0" destOrd="0" presId="urn:microsoft.com/office/officeart/2005/8/layout/cycle2"/>
    <dgm:cxn modelId="{2A6938D4-E347-46DC-891F-B173F4D54256}" type="presOf" srcId="{FFAE3C2D-8FA3-48F8-85DB-116A82D11284}" destId="{7BA0DA6F-9640-459A-9F64-CB7AD6627837}" srcOrd="0" destOrd="0" presId="urn:microsoft.com/office/officeart/2005/8/layout/cycle2"/>
    <dgm:cxn modelId="{BE55FA93-7A9F-41F9-AC88-2B27230754D6}" type="presOf" srcId="{C0FE64F4-1FDD-422C-9097-484B67B35E05}" destId="{D192415D-7033-4628-B348-C58D9A0929B8}" srcOrd="0" destOrd="0" presId="urn:microsoft.com/office/officeart/2005/8/layout/cycle2"/>
    <dgm:cxn modelId="{29678218-73E8-48CE-A5BE-32CB3FAA62CF}" type="presOf" srcId="{533E8C81-EBDE-4B0A-9D8F-C4D65DE8F895}" destId="{6AD5341D-5512-4B45-9568-E8BA9904A694}" srcOrd="0" destOrd="0" presId="urn:microsoft.com/office/officeart/2005/8/layout/cycle2"/>
    <dgm:cxn modelId="{17153EF6-DD54-462E-A434-DDDFA05FEAEF}" type="presOf" srcId="{FE4A2782-07F3-4B37-B17D-90CF8C610740}" destId="{355BEFDD-DADB-40E6-94BE-E91379596FC9}" srcOrd="0" destOrd="0" presId="urn:microsoft.com/office/officeart/2005/8/layout/cycle2"/>
    <dgm:cxn modelId="{C146904A-1580-443B-9F34-E1EEB2424279}" type="presOf" srcId="{C0FE64F4-1FDD-422C-9097-484B67B35E05}" destId="{017CC90C-CB9C-4E13-B94B-20207FD56939}" srcOrd="1" destOrd="0" presId="urn:microsoft.com/office/officeart/2005/8/layout/cycle2"/>
    <dgm:cxn modelId="{427295B6-2F44-4E2C-8136-4B99AABECD1A}" type="presOf" srcId="{6EF9F7C6-F28D-43FD-8E0D-53A557D3BF9E}" destId="{89B6AB3F-5B6E-4926-B91C-008F5CA7F602}" srcOrd="0" destOrd="0" presId="urn:microsoft.com/office/officeart/2005/8/layout/cycle2"/>
    <dgm:cxn modelId="{72D7B53A-E542-48BD-8A03-7D37FC519C0F}" type="presOf" srcId="{FE4A2782-07F3-4B37-B17D-90CF8C610740}" destId="{6B1E6FB7-5DE7-4D06-9261-C06367C57144}" srcOrd="1" destOrd="0" presId="urn:microsoft.com/office/officeart/2005/8/layout/cycle2"/>
    <dgm:cxn modelId="{71F64052-CE9A-494E-B907-611A78FA4642}" type="presOf" srcId="{1BDAB19B-A493-4208-A808-D9EDD9A18260}" destId="{D1E9BE6E-E44D-4574-8D52-AE257AF7EC7C}" srcOrd="0" destOrd="0" presId="urn:microsoft.com/office/officeart/2005/8/layout/cycle2"/>
    <dgm:cxn modelId="{5A8351B2-9DA5-4958-BCFD-F7C5D7492904}" type="presOf" srcId="{DEA56B81-8406-4A16-8CC4-9C7B5692802F}" destId="{89BAF247-FECC-4705-8DC7-943C3BE714F7}" srcOrd="0" destOrd="0" presId="urn:microsoft.com/office/officeart/2005/8/layout/cycle2"/>
    <dgm:cxn modelId="{32EB42E8-039A-4D32-93B2-D13216C2133B}" type="presOf" srcId="{6EF9F7C6-F28D-43FD-8E0D-53A557D3BF9E}" destId="{1978FC4D-E676-4B24-AAF7-109D829BC7DA}" srcOrd="1" destOrd="0" presId="urn:microsoft.com/office/officeart/2005/8/layout/cycle2"/>
    <dgm:cxn modelId="{293C9F10-33E6-4E98-B5C7-F9AB2E221A3B}" type="presOf" srcId="{C3EC5177-DD32-49A7-B746-24F157EF1B52}" destId="{71120752-DFFE-4303-A6E9-1273BCA6E4ED}" srcOrd="1" destOrd="0" presId="urn:microsoft.com/office/officeart/2005/8/layout/cycle2"/>
    <dgm:cxn modelId="{1EF49BAE-A576-4574-B205-D2DD60ADA4B5}" type="presOf" srcId="{29539821-D691-4E60-9A2D-50BDFB62DF18}" destId="{6D9FCA49-6302-4B75-BB41-C87FF7F5DCE0}" srcOrd="0" destOrd="0" presId="urn:microsoft.com/office/officeart/2005/8/layout/cycle2"/>
    <dgm:cxn modelId="{0B9808B6-6D00-481E-8041-80ACB87BA730}" srcId="{36946CB6-9446-4B99-A141-9F64FA227F8D}" destId="{1BDAB19B-A493-4208-A808-D9EDD9A18260}" srcOrd="2" destOrd="0" parTransId="{82E9AA15-0650-4BD0-A923-D0A19C09F992}" sibTransId="{C3EC5177-DD32-49A7-B746-24F157EF1B52}"/>
    <dgm:cxn modelId="{A9472848-ECA4-4790-BAFF-2B152891DEF8}" type="presOf" srcId="{36946CB6-9446-4B99-A141-9F64FA227F8D}" destId="{5EDDFB2D-4735-44A3-B51F-AD7BD0D2A160}" srcOrd="0" destOrd="0" presId="urn:microsoft.com/office/officeart/2005/8/layout/cycle2"/>
    <dgm:cxn modelId="{9AA3063A-BAB7-4426-8DBB-8A6BACFA7770}" type="presParOf" srcId="{5EDDFB2D-4735-44A3-B51F-AD7BD0D2A160}" destId="{89BAF247-FECC-4705-8DC7-943C3BE714F7}" srcOrd="0" destOrd="0" presId="urn:microsoft.com/office/officeart/2005/8/layout/cycle2"/>
    <dgm:cxn modelId="{01C82C88-8145-42D6-8FC7-B11F5A0D0A0A}" type="presParOf" srcId="{5EDDFB2D-4735-44A3-B51F-AD7BD0D2A160}" destId="{D192415D-7033-4628-B348-C58D9A0929B8}" srcOrd="1" destOrd="0" presId="urn:microsoft.com/office/officeart/2005/8/layout/cycle2"/>
    <dgm:cxn modelId="{F2F82CCF-789B-4BFE-A9A3-C3DDA17F34A1}" type="presParOf" srcId="{D192415D-7033-4628-B348-C58D9A0929B8}" destId="{017CC90C-CB9C-4E13-B94B-20207FD56939}" srcOrd="0" destOrd="0" presId="urn:microsoft.com/office/officeart/2005/8/layout/cycle2"/>
    <dgm:cxn modelId="{F0718FB8-BE1F-4BDB-9222-BC21D1991DC2}" type="presParOf" srcId="{5EDDFB2D-4735-44A3-B51F-AD7BD0D2A160}" destId="{6D9FCA49-6302-4B75-BB41-C87FF7F5DCE0}" srcOrd="2" destOrd="0" presId="urn:microsoft.com/office/officeart/2005/8/layout/cycle2"/>
    <dgm:cxn modelId="{0236F458-6AD7-4265-A86D-55EEA4955328}" type="presParOf" srcId="{5EDDFB2D-4735-44A3-B51F-AD7BD0D2A160}" destId="{6AD5341D-5512-4B45-9568-E8BA9904A694}" srcOrd="3" destOrd="0" presId="urn:microsoft.com/office/officeart/2005/8/layout/cycle2"/>
    <dgm:cxn modelId="{D7F2BF02-160C-4F77-93AF-948B9D878B43}" type="presParOf" srcId="{6AD5341D-5512-4B45-9568-E8BA9904A694}" destId="{56172149-E39D-4027-9CE8-0940C0FB9C6C}" srcOrd="0" destOrd="0" presId="urn:microsoft.com/office/officeart/2005/8/layout/cycle2"/>
    <dgm:cxn modelId="{DE7C8B08-89BA-45F6-A35D-F0B957700380}" type="presParOf" srcId="{5EDDFB2D-4735-44A3-B51F-AD7BD0D2A160}" destId="{D1E9BE6E-E44D-4574-8D52-AE257AF7EC7C}" srcOrd="4" destOrd="0" presId="urn:microsoft.com/office/officeart/2005/8/layout/cycle2"/>
    <dgm:cxn modelId="{CB8DAD3A-2C11-439E-8636-FBCE468B05BF}" type="presParOf" srcId="{5EDDFB2D-4735-44A3-B51F-AD7BD0D2A160}" destId="{DA591E8D-3978-489B-87CF-880C337372CB}" srcOrd="5" destOrd="0" presId="urn:microsoft.com/office/officeart/2005/8/layout/cycle2"/>
    <dgm:cxn modelId="{959F30CE-C43B-4EC0-B8C4-D618E2354B32}" type="presParOf" srcId="{DA591E8D-3978-489B-87CF-880C337372CB}" destId="{71120752-DFFE-4303-A6E9-1273BCA6E4ED}" srcOrd="0" destOrd="0" presId="urn:microsoft.com/office/officeart/2005/8/layout/cycle2"/>
    <dgm:cxn modelId="{449A7D27-1A75-4CCC-92B1-691F0FC2A342}" type="presParOf" srcId="{5EDDFB2D-4735-44A3-B51F-AD7BD0D2A160}" destId="{7BA0DA6F-9640-459A-9F64-CB7AD6627837}" srcOrd="6" destOrd="0" presId="urn:microsoft.com/office/officeart/2005/8/layout/cycle2"/>
    <dgm:cxn modelId="{320412DD-E34C-450F-A386-EE1B9C2366DC}" type="presParOf" srcId="{5EDDFB2D-4735-44A3-B51F-AD7BD0D2A160}" destId="{355BEFDD-DADB-40E6-94BE-E91379596FC9}" srcOrd="7" destOrd="0" presId="urn:microsoft.com/office/officeart/2005/8/layout/cycle2"/>
    <dgm:cxn modelId="{FA5F45E8-A169-4043-AE65-7451A85E0C7F}" type="presParOf" srcId="{355BEFDD-DADB-40E6-94BE-E91379596FC9}" destId="{6B1E6FB7-5DE7-4D06-9261-C06367C57144}" srcOrd="0" destOrd="0" presId="urn:microsoft.com/office/officeart/2005/8/layout/cycle2"/>
    <dgm:cxn modelId="{8651EF93-021D-4E6E-AAD7-0AB9C8B46F96}" type="presParOf" srcId="{5EDDFB2D-4735-44A3-B51F-AD7BD0D2A160}" destId="{DF91A514-9B7A-4506-8C06-957DC8C7C7F1}" srcOrd="8" destOrd="0" presId="urn:microsoft.com/office/officeart/2005/8/layout/cycle2"/>
    <dgm:cxn modelId="{1CBB206A-5E4C-4CB7-B6F5-7B8542041D11}" type="presParOf" srcId="{5EDDFB2D-4735-44A3-B51F-AD7BD0D2A160}" destId="{89B6AB3F-5B6E-4926-B91C-008F5CA7F602}" srcOrd="9" destOrd="0" presId="urn:microsoft.com/office/officeart/2005/8/layout/cycle2"/>
    <dgm:cxn modelId="{68D35C5E-E254-4C71-967B-1CED10789848}" type="presParOf" srcId="{89B6AB3F-5B6E-4926-B91C-008F5CA7F602}" destId="{1978FC4D-E676-4B24-AAF7-109D829BC7DA}"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5E63556-C578-41C9-9FFE-F60DA9964F1B}"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FB6BE530-9177-4198-97BD-593996DADC83}">
      <dgm:prSet phldrT="[Text]"/>
      <dgm:spPr/>
      <dgm:t>
        <a:bodyPr/>
        <a:lstStyle/>
        <a:p>
          <a:r>
            <a:rPr lang="en-US" dirty="0"/>
            <a:t>Hospital Stay</a:t>
          </a:r>
        </a:p>
      </dgm:t>
    </dgm:pt>
    <dgm:pt modelId="{9A93D044-2401-45A4-9D01-E528ADFCC48C}" type="parTrans" cxnId="{C421E3E4-9E83-4FBF-8F92-46BD485ED655}">
      <dgm:prSet/>
      <dgm:spPr/>
      <dgm:t>
        <a:bodyPr/>
        <a:lstStyle/>
        <a:p>
          <a:endParaRPr lang="en-US"/>
        </a:p>
      </dgm:t>
    </dgm:pt>
    <dgm:pt modelId="{52CA7421-6E78-4BB8-BA90-B7760DD9AA3E}" type="sibTrans" cxnId="{C421E3E4-9E83-4FBF-8F92-46BD485ED655}">
      <dgm:prSet/>
      <dgm:spPr/>
      <dgm:t>
        <a:bodyPr/>
        <a:lstStyle/>
        <a:p>
          <a:endParaRPr lang="en-US"/>
        </a:p>
      </dgm:t>
    </dgm:pt>
    <dgm:pt modelId="{BC2D7B32-FCB2-4C81-9D54-370510FA45F0}">
      <dgm:prSet phldrT="[Text]"/>
      <dgm:spPr/>
      <dgm:t>
        <a:bodyPr/>
        <a:lstStyle/>
        <a:p>
          <a:r>
            <a:rPr lang="en-US" dirty="0"/>
            <a:t>Out-Pt Treatment</a:t>
          </a:r>
        </a:p>
      </dgm:t>
    </dgm:pt>
    <dgm:pt modelId="{C9CDC07C-E4FB-47A5-B0D0-695AEB6D4201}" type="parTrans" cxnId="{FCF9B44D-161C-451D-B62B-3AD62A811BD1}">
      <dgm:prSet/>
      <dgm:spPr/>
      <dgm:t>
        <a:bodyPr/>
        <a:lstStyle/>
        <a:p>
          <a:endParaRPr lang="en-US"/>
        </a:p>
      </dgm:t>
    </dgm:pt>
    <dgm:pt modelId="{9EAEFA84-57CB-40F1-A256-CDB25C4BE7F6}" type="sibTrans" cxnId="{FCF9B44D-161C-451D-B62B-3AD62A811BD1}">
      <dgm:prSet/>
      <dgm:spPr/>
      <dgm:t>
        <a:bodyPr/>
        <a:lstStyle/>
        <a:p>
          <a:endParaRPr lang="en-US"/>
        </a:p>
      </dgm:t>
    </dgm:pt>
    <dgm:pt modelId="{61116687-3B16-4E14-B784-58509A1DC844}">
      <dgm:prSet phldrT="[Text]"/>
      <dgm:spPr/>
      <dgm:t>
        <a:bodyPr/>
        <a:lstStyle/>
        <a:p>
          <a:r>
            <a:rPr lang="en-US" dirty="0"/>
            <a:t>Hospital Stay</a:t>
          </a:r>
        </a:p>
      </dgm:t>
    </dgm:pt>
    <dgm:pt modelId="{0E53C9B1-E42E-46BD-9A2C-F3C911751A00}" type="parTrans" cxnId="{DFA0D246-3213-4F0D-90AA-C5D95D580C5B}">
      <dgm:prSet/>
      <dgm:spPr/>
      <dgm:t>
        <a:bodyPr/>
        <a:lstStyle/>
        <a:p>
          <a:endParaRPr lang="en-US"/>
        </a:p>
      </dgm:t>
    </dgm:pt>
    <dgm:pt modelId="{1C40A4FA-56A8-4D68-B2FF-BF7517B94057}" type="sibTrans" cxnId="{DFA0D246-3213-4F0D-90AA-C5D95D580C5B}">
      <dgm:prSet/>
      <dgm:spPr/>
      <dgm:t>
        <a:bodyPr/>
        <a:lstStyle/>
        <a:p>
          <a:endParaRPr lang="en-US"/>
        </a:p>
      </dgm:t>
    </dgm:pt>
    <dgm:pt modelId="{595AE794-AE6D-463C-B2D7-F81B1335897D}">
      <dgm:prSet phldrT="[Text]"/>
      <dgm:spPr/>
      <dgm:t>
        <a:bodyPr/>
        <a:lstStyle/>
        <a:p>
          <a:r>
            <a:rPr lang="en-US" dirty="0"/>
            <a:t>Out-Pt Treatment</a:t>
          </a:r>
        </a:p>
      </dgm:t>
    </dgm:pt>
    <dgm:pt modelId="{555C5049-485D-447F-99D2-089E52451E81}" type="parTrans" cxnId="{989D76CF-1D25-4F57-BBE9-C92A437A4AAA}">
      <dgm:prSet/>
      <dgm:spPr/>
      <dgm:t>
        <a:bodyPr/>
        <a:lstStyle/>
        <a:p>
          <a:endParaRPr lang="en-US"/>
        </a:p>
      </dgm:t>
    </dgm:pt>
    <dgm:pt modelId="{F3F8FBD3-DF54-451B-B562-3C4B94F19D47}" type="sibTrans" cxnId="{989D76CF-1D25-4F57-BBE9-C92A437A4AAA}">
      <dgm:prSet/>
      <dgm:spPr/>
      <dgm:t>
        <a:bodyPr/>
        <a:lstStyle/>
        <a:p>
          <a:endParaRPr lang="en-US"/>
        </a:p>
      </dgm:t>
    </dgm:pt>
    <dgm:pt modelId="{4239AEB9-71EF-46FD-817C-8AF35FEA7559}">
      <dgm:prSet phldrT="[Text]"/>
      <dgm:spPr/>
      <dgm:t>
        <a:bodyPr/>
        <a:lstStyle/>
        <a:p>
          <a:r>
            <a:rPr lang="en-US" dirty="0"/>
            <a:t>Remission</a:t>
          </a:r>
        </a:p>
      </dgm:t>
    </dgm:pt>
    <dgm:pt modelId="{01873492-95FB-49AF-AC42-A57C6F463DD3}" type="parTrans" cxnId="{8EB4512F-4D48-43C0-932D-5D9801A8EA5D}">
      <dgm:prSet/>
      <dgm:spPr/>
      <dgm:t>
        <a:bodyPr/>
        <a:lstStyle/>
        <a:p>
          <a:endParaRPr lang="en-US"/>
        </a:p>
      </dgm:t>
    </dgm:pt>
    <dgm:pt modelId="{DCCC6D89-58AE-4295-B68A-0450F577F0E0}" type="sibTrans" cxnId="{8EB4512F-4D48-43C0-932D-5D9801A8EA5D}">
      <dgm:prSet/>
      <dgm:spPr/>
      <dgm:t>
        <a:bodyPr/>
        <a:lstStyle/>
        <a:p>
          <a:endParaRPr lang="en-US"/>
        </a:p>
      </dgm:t>
    </dgm:pt>
    <dgm:pt modelId="{498626EF-47A3-4F51-8009-1A205F5C2F55}" type="pres">
      <dgm:prSet presAssocID="{A5E63556-C578-41C9-9FFE-F60DA9964F1B}" presName="cycle" presStyleCnt="0">
        <dgm:presLayoutVars>
          <dgm:dir/>
          <dgm:resizeHandles val="exact"/>
        </dgm:presLayoutVars>
      </dgm:prSet>
      <dgm:spPr/>
      <dgm:t>
        <a:bodyPr/>
        <a:lstStyle/>
        <a:p>
          <a:endParaRPr lang="en-US"/>
        </a:p>
      </dgm:t>
    </dgm:pt>
    <dgm:pt modelId="{F1F6D820-48DF-4A2A-B2C9-BFAFEA131784}" type="pres">
      <dgm:prSet presAssocID="{FB6BE530-9177-4198-97BD-593996DADC83}" presName="dummy" presStyleCnt="0"/>
      <dgm:spPr/>
    </dgm:pt>
    <dgm:pt modelId="{3DD4A352-172A-467B-A379-2A917386AA75}" type="pres">
      <dgm:prSet presAssocID="{FB6BE530-9177-4198-97BD-593996DADC83}" presName="node" presStyleLbl="revTx" presStyleIdx="0" presStyleCnt="5">
        <dgm:presLayoutVars>
          <dgm:bulletEnabled val="1"/>
        </dgm:presLayoutVars>
      </dgm:prSet>
      <dgm:spPr/>
      <dgm:t>
        <a:bodyPr/>
        <a:lstStyle/>
        <a:p>
          <a:endParaRPr lang="en-US"/>
        </a:p>
      </dgm:t>
    </dgm:pt>
    <dgm:pt modelId="{912A0A93-D714-41D8-AB4F-929A4DF1662C}" type="pres">
      <dgm:prSet presAssocID="{52CA7421-6E78-4BB8-BA90-B7760DD9AA3E}" presName="sibTrans" presStyleLbl="node1" presStyleIdx="0" presStyleCnt="5"/>
      <dgm:spPr/>
      <dgm:t>
        <a:bodyPr/>
        <a:lstStyle/>
        <a:p>
          <a:endParaRPr lang="en-US"/>
        </a:p>
      </dgm:t>
    </dgm:pt>
    <dgm:pt modelId="{C4B76C71-9F23-49B0-9739-9FF065982E9F}" type="pres">
      <dgm:prSet presAssocID="{BC2D7B32-FCB2-4C81-9D54-370510FA45F0}" presName="dummy" presStyleCnt="0"/>
      <dgm:spPr/>
    </dgm:pt>
    <dgm:pt modelId="{A062ACBF-AC13-49A9-93E1-847F99445B65}" type="pres">
      <dgm:prSet presAssocID="{BC2D7B32-FCB2-4C81-9D54-370510FA45F0}" presName="node" presStyleLbl="revTx" presStyleIdx="1" presStyleCnt="5">
        <dgm:presLayoutVars>
          <dgm:bulletEnabled val="1"/>
        </dgm:presLayoutVars>
      </dgm:prSet>
      <dgm:spPr/>
      <dgm:t>
        <a:bodyPr/>
        <a:lstStyle/>
        <a:p>
          <a:endParaRPr lang="en-US"/>
        </a:p>
      </dgm:t>
    </dgm:pt>
    <dgm:pt modelId="{418C4B50-5562-41FB-8882-6154A21D5D0B}" type="pres">
      <dgm:prSet presAssocID="{9EAEFA84-57CB-40F1-A256-CDB25C4BE7F6}" presName="sibTrans" presStyleLbl="node1" presStyleIdx="1" presStyleCnt="5"/>
      <dgm:spPr/>
      <dgm:t>
        <a:bodyPr/>
        <a:lstStyle/>
        <a:p>
          <a:endParaRPr lang="en-US"/>
        </a:p>
      </dgm:t>
    </dgm:pt>
    <dgm:pt modelId="{0BEFD315-A086-498D-AD6D-34FFABD3FFB7}" type="pres">
      <dgm:prSet presAssocID="{61116687-3B16-4E14-B784-58509A1DC844}" presName="dummy" presStyleCnt="0"/>
      <dgm:spPr/>
    </dgm:pt>
    <dgm:pt modelId="{EAC5436D-4747-4F8B-B147-8D532CBC8CDB}" type="pres">
      <dgm:prSet presAssocID="{61116687-3B16-4E14-B784-58509A1DC844}" presName="node" presStyleLbl="revTx" presStyleIdx="2" presStyleCnt="5">
        <dgm:presLayoutVars>
          <dgm:bulletEnabled val="1"/>
        </dgm:presLayoutVars>
      </dgm:prSet>
      <dgm:spPr/>
      <dgm:t>
        <a:bodyPr/>
        <a:lstStyle/>
        <a:p>
          <a:endParaRPr lang="en-US"/>
        </a:p>
      </dgm:t>
    </dgm:pt>
    <dgm:pt modelId="{6BDFE8B6-DC31-4165-9145-AF5667AB353A}" type="pres">
      <dgm:prSet presAssocID="{1C40A4FA-56A8-4D68-B2FF-BF7517B94057}" presName="sibTrans" presStyleLbl="node1" presStyleIdx="2" presStyleCnt="5"/>
      <dgm:spPr/>
      <dgm:t>
        <a:bodyPr/>
        <a:lstStyle/>
        <a:p>
          <a:endParaRPr lang="en-US"/>
        </a:p>
      </dgm:t>
    </dgm:pt>
    <dgm:pt modelId="{160AF326-04F2-4F77-B54D-F0ADBD68744E}" type="pres">
      <dgm:prSet presAssocID="{595AE794-AE6D-463C-B2D7-F81B1335897D}" presName="dummy" presStyleCnt="0"/>
      <dgm:spPr/>
    </dgm:pt>
    <dgm:pt modelId="{AD932B84-C959-4FE6-9F89-B3D85E4F9DD2}" type="pres">
      <dgm:prSet presAssocID="{595AE794-AE6D-463C-B2D7-F81B1335897D}" presName="node" presStyleLbl="revTx" presStyleIdx="3" presStyleCnt="5">
        <dgm:presLayoutVars>
          <dgm:bulletEnabled val="1"/>
        </dgm:presLayoutVars>
      </dgm:prSet>
      <dgm:spPr/>
      <dgm:t>
        <a:bodyPr/>
        <a:lstStyle/>
        <a:p>
          <a:endParaRPr lang="en-US"/>
        </a:p>
      </dgm:t>
    </dgm:pt>
    <dgm:pt modelId="{8DA1999E-7DD1-4796-AEE3-82A66072FB93}" type="pres">
      <dgm:prSet presAssocID="{F3F8FBD3-DF54-451B-B562-3C4B94F19D47}" presName="sibTrans" presStyleLbl="node1" presStyleIdx="3" presStyleCnt="5"/>
      <dgm:spPr/>
      <dgm:t>
        <a:bodyPr/>
        <a:lstStyle/>
        <a:p>
          <a:endParaRPr lang="en-US"/>
        </a:p>
      </dgm:t>
    </dgm:pt>
    <dgm:pt modelId="{F2524692-AAA6-4591-A552-289FA2777089}" type="pres">
      <dgm:prSet presAssocID="{4239AEB9-71EF-46FD-817C-8AF35FEA7559}" presName="dummy" presStyleCnt="0"/>
      <dgm:spPr/>
    </dgm:pt>
    <dgm:pt modelId="{EA35806A-8E90-4866-AF66-76CA1246B24D}" type="pres">
      <dgm:prSet presAssocID="{4239AEB9-71EF-46FD-817C-8AF35FEA7559}" presName="node" presStyleLbl="revTx" presStyleIdx="4" presStyleCnt="5">
        <dgm:presLayoutVars>
          <dgm:bulletEnabled val="1"/>
        </dgm:presLayoutVars>
      </dgm:prSet>
      <dgm:spPr/>
      <dgm:t>
        <a:bodyPr/>
        <a:lstStyle/>
        <a:p>
          <a:endParaRPr lang="en-US"/>
        </a:p>
      </dgm:t>
    </dgm:pt>
    <dgm:pt modelId="{FB0C5BA9-98BA-4F94-BE3E-25C8B3AEA1CA}" type="pres">
      <dgm:prSet presAssocID="{DCCC6D89-58AE-4295-B68A-0450F577F0E0}" presName="sibTrans" presStyleLbl="node1" presStyleIdx="4" presStyleCnt="5"/>
      <dgm:spPr/>
      <dgm:t>
        <a:bodyPr/>
        <a:lstStyle/>
        <a:p>
          <a:endParaRPr lang="en-US"/>
        </a:p>
      </dgm:t>
    </dgm:pt>
  </dgm:ptLst>
  <dgm:cxnLst>
    <dgm:cxn modelId="{8EB4512F-4D48-43C0-932D-5D9801A8EA5D}" srcId="{A5E63556-C578-41C9-9FFE-F60DA9964F1B}" destId="{4239AEB9-71EF-46FD-817C-8AF35FEA7559}" srcOrd="4" destOrd="0" parTransId="{01873492-95FB-49AF-AC42-A57C6F463DD3}" sibTransId="{DCCC6D89-58AE-4295-B68A-0450F577F0E0}"/>
    <dgm:cxn modelId="{3A3D8788-8E8A-416A-BC68-2DE510FBBBD1}" type="presOf" srcId="{DCCC6D89-58AE-4295-B68A-0450F577F0E0}" destId="{FB0C5BA9-98BA-4F94-BE3E-25C8B3AEA1CA}" srcOrd="0" destOrd="0" presId="urn:microsoft.com/office/officeart/2005/8/layout/cycle1"/>
    <dgm:cxn modelId="{989D76CF-1D25-4F57-BBE9-C92A437A4AAA}" srcId="{A5E63556-C578-41C9-9FFE-F60DA9964F1B}" destId="{595AE794-AE6D-463C-B2D7-F81B1335897D}" srcOrd="3" destOrd="0" parTransId="{555C5049-485D-447F-99D2-089E52451E81}" sibTransId="{F3F8FBD3-DF54-451B-B562-3C4B94F19D47}"/>
    <dgm:cxn modelId="{063A5AE7-0E0F-480D-B792-2E48AD1655AD}" type="presOf" srcId="{A5E63556-C578-41C9-9FFE-F60DA9964F1B}" destId="{498626EF-47A3-4F51-8009-1A205F5C2F55}" srcOrd="0" destOrd="0" presId="urn:microsoft.com/office/officeart/2005/8/layout/cycle1"/>
    <dgm:cxn modelId="{FCE772FA-1A53-4725-A129-439401CDDC0D}" type="presOf" srcId="{FB6BE530-9177-4198-97BD-593996DADC83}" destId="{3DD4A352-172A-467B-A379-2A917386AA75}" srcOrd="0" destOrd="0" presId="urn:microsoft.com/office/officeart/2005/8/layout/cycle1"/>
    <dgm:cxn modelId="{FCF9B44D-161C-451D-B62B-3AD62A811BD1}" srcId="{A5E63556-C578-41C9-9FFE-F60DA9964F1B}" destId="{BC2D7B32-FCB2-4C81-9D54-370510FA45F0}" srcOrd="1" destOrd="0" parTransId="{C9CDC07C-E4FB-47A5-B0D0-695AEB6D4201}" sibTransId="{9EAEFA84-57CB-40F1-A256-CDB25C4BE7F6}"/>
    <dgm:cxn modelId="{C421E3E4-9E83-4FBF-8F92-46BD485ED655}" srcId="{A5E63556-C578-41C9-9FFE-F60DA9964F1B}" destId="{FB6BE530-9177-4198-97BD-593996DADC83}" srcOrd="0" destOrd="0" parTransId="{9A93D044-2401-45A4-9D01-E528ADFCC48C}" sibTransId="{52CA7421-6E78-4BB8-BA90-B7760DD9AA3E}"/>
    <dgm:cxn modelId="{6DB0231A-9032-4BC5-8897-9FBCC9933D90}" type="presOf" srcId="{4239AEB9-71EF-46FD-817C-8AF35FEA7559}" destId="{EA35806A-8E90-4866-AF66-76CA1246B24D}" srcOrd="0" destOrd="0" presId="urn:microsoft.com/office/officeart/2005/8/layout/cycle1"/>
    <dgm:cxn modelId="{EDC6691E-148B-49BE-A1B6-9A993172A97C}" type="presOf" srcId="{595AE794-AE6D-463C-B2D7-F81B1335897D}" destId="{AD932B84-C959-4FE6-9F89-B3D85E4F9DD2}" srcOrd="0" destOrd="0" presId="urn:microsoft.com/office/officeart/2005/8/layout/cycle1"/>
    <dgm:cxn modelId="{EF6C3F8B-B3C9-4CA9-AF20-42A714BC3773}" type="presOf" srcId="{9EAEFA84-57CB-40F1-A256-CDB25C4BE7F6}" destId="{418C4B50-5562-41FB-8882-6154A21D5D0B}" srcOrd="0" destOrd="0" presId="urn:microsoft.com/office/officeart/2005/8/layout/cycle1"/>
    <dgm:cxn modelId="{4739A7BA-8A86-4CD1-8097-619C9E10690A}" type="presOf" srcId="{61116687-3B16-4E14-B784-58509A1DC844}" destId="{EAC5436D-4747-4F8B-B147-8D532CBC8CDB}" srcOrd="0" destOrd="0" presId="urn:microsoft.com/office/officeart/2005/8/layout/cycle1"/>
    <dgm:cxn modelId="{124F8C13-C092-4333-9637-9BD9C4393A14}" type="presOf" srcId="{1C40A4FA-56A8-4D68-B2FF-BF7517B94057}" destId="{6BDFE8B6-DC31-4165-9145-AF5667AB353A}" srcOrd="0" destOrd="0" presId="urn:microsoft.com/office/officeart/2005/8/layout/cycle1"/>
    <dgm:cxn modelId="{8E09D901-B67F-4294-836A-BDA9954E33D8}" type="presOf" srcId="{F3F8FBD3-DF54-451B-B562-3C4B94F19D47}" destId="{8DA1999E-7DD1-4796-AEE3-82A66072FB93}" srcOrd="0" destOrd="0" presId="urn:microsoft.com/office/officeart/2005/8/layout/cycle1"/>
    <dgm:cxn modelId="{FEA1121A-D192-4FE3-BCDD-3B6CFD3DF90D}" type="presOf" srcId="{BC2D7B32-FCB2-4C81-9D54-370510FA45F0}" destId="{A062ACBF-AC13-49A9-93E1-847F99445B65}" srcOrd="0" destOrd="0" presId="urn:microsoft.com/office/officeart/2005/8/layout/cycle1"/>
    <dgm:cxn modelId="{DFA0D246-3213-4F0D-90AA-C5D95D580C5B}" srcId="{A5E63556-C578-41C9-9FFE-F60DA9964F1B}" destId="{61116687-3B16-4E14-B784-58509A1DC844}" srcOrd="2" destOrd="0" parTransId="{0E53C9B1-E42E-46BD-9A2C-F3C911751A00}" sibTransId="{1C40A4FA-56A8-4D68-B2FF-BF7517B94057}"/>
    <dgm:cxn modelId="{F314A76F-C232-4571-BCD6-73DE1BDE41F4}" type="presOf" srcId="{52CA7421-6E78-4BB8-BA90-B7760DD9AA3E}" destId="{912A0A93-D714-41D8-AB4F-929A4DF1662C}" srcOrd="0" destOrd="0" presId="urn:microsoft.com/office/officeart/2005/8/layout/cycle1"/>
    <dgm:cxn modelId="{D7273EEE-F314-42EC-9878-1A84FA2DE834}" type="presParOf" srcId="{498626EF-47A3-4F51-8009-1A205F5C2F55}" destId="{F1F6D820-48DF-4A2A-B2C9-BFAFEA131784}" srcOrd="0" destOrd="0" presId="urn:microsoft.com/office/officeart/2005/8/layout/cycle1"/>
    <dgm:cxn modelId="{662F1009-48C3-4A9A-A05A-DD08BD741662}" type="presParOf" srcId="{498626EF-47A3-4F51-8009-1A205F5C2F55}" destId="{3DD4A352-172A-467B-A379-2A917386AA75}" srcOrd="1" destOrd="0" presId="urn:microsoft.com/office/officeart/2005/8/layout/cycle1"/>
    <dgm:cxn modelId="{65685153-8602-428C-9F13-2E338ACB75A0}" type="presParOf" srcId="{498626EF-47A3-4F51-8009-1A205F5C2F55}" destId="{912A0A93-D714-41D8-AB4F-929A4DF1662C}" srcOrd="2" destOrd="0" presId="urn:microsoft.com/office/officeart/2005/8/layout/cycle1"/>
    <dgm:cxn modelId="{DD0E4B19-339A-4BA1-91D6-E84A9ABA9812}" type="presParOf" srcId="{498626EF-47A3-4F51-8009-1A205F5C2F55}" destId="{C4B76C71-9F23-49B0-9739-9FF065982E9F}" srcOrd="3" destOrd="0" presId="urn:microsoft.com/office/officeart/2005/8/layout/cycle1"/>
    <dgm:cxn modelId="{0108E5D9-6CAB-4184-AFAC-981ED8BA28C6}" type="presParOf" srcId="{498626EF-47A3-4F51-8009-1A205F5C2F55}" destId="{A062ACBF-AC13-49A9-93E1-847F99445B65}" srcOrd="4" destOrd="0" presId="urn:microsoft.com/office/officeart/2005/8/layout/cycle1"/>
    <dgm:cxn modelId="{857ECD33-9D6B-4011-9DA5-3303BE87111C}" type="presParOf" srcId="{498626EF-47A3-4F51-8009-1A205F5C2F55}" destId="{418C4B50-5562-41FB-8882-6154A21D5D0B}" srcOrd="5" destOrd="0" presId="urn:microsoft.com/office/officeart/2005/8/layout/cycle1"/>
    <dgm:cxn modelId="{C8577097-E59C-4B89-8242-9B6377EA82A9}" type="presParOf" srcId="{498626EF-47A3-4F51-8009-1A205F5C2F55}" destId="{0BEFD315-A086-498D-AD6D-34FFABD3FFB7}" srcOrd="6" destOrd="0" presId="urn:microsoft.com/office/officeart/2005/8/layout/cycle1"/>
    <dgm:cxn modelId="{E4C9D47D-7E32-448E-BD3E-F51F4ABC7E70}" type="presParOf" srcId="{498626EF-47A3-4F51-8009-1A205F5C2F55}" destId="{EAC5436D-4747-4F8B-B147-8D532CBC8CDB}" srcOrd="7" destOrd="0" presId="urn:microsoft.com/office/officeart/2005/8/layout/cycle1"/>
    <dgm:cxn modelId="{B03D0AB9-0883-4636-A2F7-CADB41DAB432}" type="presParOf" srcId="{498626EF-47A3-4F51-8009-1A205F5C2F55}" destId="{6BDFE8B6-DC31-4165-9145-AF5667AB353A}" srcOrd="8" destOrd="0" presId="urn:microsoft.com/office/officeart/2005/8/layout/cycle1"/>
    <dgm:cxn modelId="{35E68B3C-8B2C-4ABE-989E-CAA2328B6DA3}" type="presParOf" srcId="{498626EF-47A3-4F51-8009-1A205F5C2F55}" destId="{160AF326-04F2-4F77-B54D-F0ADBD68744E}" srcOrd="9" destOrd="0" presId="urn:microsoft.com/office/officeart/2005/8/layout/cycle1"/>
    <dgm:cxn modelId="{15D9F17A-6E98-4063-8994-F9EC11F56BA9}" type="presParOf" srcId="{498626EF-47A3-4F51-8009-1A205F5C2F55}" destId="{AD932B84-C959-4FE6-9F89-B3D85E4F9DD2}" srcOrd="10" destOrd="0" presId="urn:microsoft.com/office/officeart/2005/8/layout/cycle1"/>
    <dgm:cxn modelId="{6BACCFC5-6836-4307-9485-48C3D9BBEF6D}" type="presParOf" srcId="{498626EF-47A3-4F51-8009-1A205F5C2F55}" destId="{8DA1999E-7DD1-4796-AEE3-82A66072FB93}" srcOrd="11" destOrd="0" presId="urn:microsoft.com/office/officeart/2005/8/layout/cycle1"/>
    <dgm:cxn modelId="{1F105E64-0995-4001-9224-4FC8B7F4260A}" type="presParOf" srcId="{498626EF-47A3-4F51-8009-1A205F5C2F55}" destId="{F2524692-AAA6-4591-A552-289FA2777089}" srcOrd="12" destOrd="0" presId="urn:microsoft.com/office/officeart/2005/8/layout/cycle1"/>
    <dgm:cxn modelId="{7B8014C6-E4A8-48FE-9C5C-782AA487DCBE}" type="presParOf" srcId="{498626EF-47A3-4F51-8009-1A205F5C2F55}" destId="{EA35806A-8E90-4866-AF66-76CA1246B24D}" srcOrd="13" destOrd="0" presId="urn:microsoft.com/office/officeart/2005/8/layout/cycle1"/>
    <dgm:cxn modelId="{4A9280EF-6119-4952-9054-E6D72CEA685E}" type="presParOf" srcId="{498626EF-47A3-4F51-8009-1A205F5C2F55}" destId="{FB0C5BA9-98BA-4F94-BE3E-25C8B3AEA1CA}" srcOrd="14"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AE97AD-15F1-4A00-A4B0-3272B863DA2B}" type="datetimeFigureOut">
              <a:rPr lang="en-US" smtClean="0"/>
              <a:pPr/>
              <a:t>4/23/2018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919ECF-9D43-4D50-9004-93707C40CE2E}" type="slidenum">
              <a:rPr lang="en-US" smtClean="0"/>
              <a:pPr/>
              <a:t>‹#›</a:t>
            </a:fld>
            <a:endParaRPr lang="en-US"/>
          </a:p>
        </p:txBody>
      </p:sp>
    </p:spTree>
    <p:extLst>
      <p:ext uri="{BB962C8B-B14F-4D97-AF65-F5344CB8AC3E}">
        <p14:creationId xmlns:p14="http://schemas.microsoft.com/office/powerpoint/2010/main" val="3348857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800" kern="1200" dirty="0">
                <a:solidFill>
                  <a:schemeClr val="tx1"/>
                </a:solidFill>
                <a:latin typeface="+mn-lt"/>
                <a:ea typeface="+mn-ea"/>
                <a:cs typeface="+mn-cs"/>
              </a:rPr>
              <a:t> were seeking ways to increase patient-centered care, nursing engagement and staff retention.</a:t>
            </a:r>
            <a:endParaRPr lang="en-US" dirty="0"/>
          </a:p>
        </p:txBody>
      </p:sp>
      <p:sp>
        <p:nvSpPr>
          <p:cNvPr id="4" name="Slide Number Placeholder 3"/>
          <p:cNvSpPr>
            <a:spLocks noGrp="1"/>
          </p:cNvSpPr>
          <p:nvPr>
            <p:ph type="sldNum" sz="quarter" idx="10"/>
          </p:nvPr>
        </p:nvSpPr>
        <p:spPr/>
        <p:txBody>
          <a:bodyPr/>
          <a:lstStyle/>
          <a:p>
            <a:fld id="{64919ECF-9D43-4D50-9004-93707C40CE2E}" type="slidenum">
              <a:rPr lang="en-US" smtClean="0"/>
              <a:pPr/>
              <a:t>4</a:t>
            </a:fld>
            <a:endParaRPr lang="en-US"/>
          </a:p>
        </p:txBody>
      </p:sp>
    </p:spTree>
    <p:extLst>
      <p:ext uri="{BB962C8B-B14F-4D97-AF65-F5344CB8AC3E}">
        <p14:creationId xmlns:p14="http://schemas.microsoft.com/office/powerpoint/2010/main" val="2136849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sz="6000">
                <a:solidFill>
                  <a:schemeClr val="tx1"/>
                </a:solidFill>
                <a:latin typeface="Arial" charset="0"/>
              </a:defRPr>
            </a:lvl1pPr>
            <a:lvl2pPr marL="728884" indent="-280341">
              <a:defRPr sz="6000">
                <a:solidFill>
                  <a:schemeClr val="tx1"/>
                </a:solidFill>
                <a:latin typeface="Arial" charset="0"/>
              </a:defRPr>
            </a:lvl2pPr>
            <a:lvl3pPr marL="1121362" indent="-224273">
              <a:defRPr sz="6000">
                <a:solidFill>
                  <a:schemeClr val="tx1"/>
                </a:solidFill>
                <a:latin typeface="Arial" charset="0"/>
              </a:defRPr>
            </a:lvl3pPr>
            <a:lvl4pPr marL="1569907" indent="-224273">
              <a:defRPr sz="6000">
                <a:solidFill>
                  <a:schemeClr val="tx1"/>
                </a:solidFill>
                <a:latin typeface="Arial" charset="0"/>
              </a:defRPr>
            </a:lvl4pPr>
            <a:lvl5pPr marL="2018451" indent="-224273">
              <a:defRPr sz="6000">
                <a:solidFill>
                  <a:schemeClr val="tx1"/>
                </a:solidFill>
                <a:latin typeface="Arial" charset="0"/>
              </a:defRPr>
            </a:lvl5pPr>
            <a:lvl6pPr marL="2466997" indent="-224273" eaLnBrk="0" fontAlgn="base" hangingPunct="0">
              <a:spcBef>
                <a:spcPct val="0"/>
              </a:spcBef>
              <a:spcAft>
                <a:spcPct val="0"/>
              </a:spcAft>
              <a:defRPr sz="6000">
                <a:solidFill>
                  <a:schemeClr val="tx1"/>
                </a:solidFill>
                <a:latin typeface="Arial" charset="0"/>
              </a:defRPr>
            </a:lvl6pPr>
            <a:lvl7pPr marL="2915541" indent="-224273" eaLnBrk="0" fontAlgn="base" hangingPunct="0">
              <a:spcBef>
                <a:spcPct val="0"/>
              </a:spcBef>
              <a:spcAft>
                <a:spcPct val="0"/>
              </a:spcAft>
              <a:defRPr sz="6000">
                <a:solidFill>
                  <a:schemeClr val="tx1"/>
                </a:solidFill>
                <a:latin typeface="Arial" charset="0"/>
              </a:defRPr>
            </a:lvl7pPr>
            <a:lvl8pPr marL="3364086" indent="-224273" eaLnBrk="0" fontAlgn="base" hangingPunct="0">
              <a:spcBef>
                <a:spcPct val="0"/>
              </a:spcBef>
              <a:spcAft>
                <a:spcPct val="0"/>
              </a:spcAft>
              <a:defRPr sz="6000">
                <a:solidFill>
                  <a:schemeClr val="tx1"/>
                </a:solidFill>
                <a:latin typeface="Arial" charset="0"/>
              </a:defRPr>
            </a:lvl8pPr>
            <a:lvl9pPr marL="3812631" indent="-224273" eaLnBrk="0" fontAlgn="base" hangingPunct="0">
              <a:spcBef>
                <a:spcPct val="0"/>
              </a:spcBef>
              <a:spcAft>
                <a:spcPct val="0"/>
              </a:spcAft>
              <a:defRPr sz="6000">
                <a:solidFill>
                  <a:schemeClr val="tx1"/>
                </a:solidFill>
                <a:latin typeface="Arial" charset="0"/>
              </a:defRPr>
            </a:lvl9pPr>
          </a:lstStyle>
          <a:p>
            <a:fld id="{CB519DD7-0058-481A-A077-F6670357BD11}" type="slidenum">
              <a:rPr lang="en-US" altLang="en-US" sz="1200"/>
              <a:pPr/>
              <a:t>32</a:t>
            </a:fld>
            <a:endParaRPr lang="en-US" altLang="en-US" sz="1200" dirty="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20522183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85921118-8791-4FF7-A577-60C246CD2D39}" type="datetimeFigureOut">
              <a:rPr lang="en-US" smtClean="0"/>
              <a:pPr/>
              <a:t>4/23/2018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066B84C-1012-4A49-9816-7BDA66EFEAC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5921118-8791-4FF7-A577-60C246CD2D39}" type="datetimeFigureOut">
              <a:rPr lang="en-US" smtClean="0"/>
              <a:pPr/>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6B84C-1012-4A49-9816-7BDA66EFEAC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5921118-8791-4FF7-A577-60C246CD2D39}" type="datetimeFigureOut">
              <a:rPr lang="en-US" smtClean="0"/>
              <a:pPr/>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6B84C-1012-4A49-9816-7BDA66EFEAC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5921118-8791-4FF7-A577-60C246CD2D39}" type="datetimeFigureOut">
              <a:rPr lang="en-US" smtClean="0"/>
              <a:pPr/>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6B84C-1012-4A49-9816-7BDA66EFEAC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5921118-8791-4FF7-A577-60C246CD2D39}" type="datetimeFigureOut">
              <a:rPr lang="en-US" smtClean="0"/>
              <a:pPr/>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6B84C-1012-4A49-9816-7BDA66EFEAC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5921118-8791-4FF7-A577-60C246CD2D39}" type="datetimeFigureOut">
              <a:rPr lang="en-US" smtClean="0"/>
              <a:pPr/>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66B84C-1012-4A49-9816-7BDA66EFEAC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5921118-8791-4FF7-A577-60C246CD2D39}" type="datetimeFigureOut">
              <a:rPr lang="en-US" smtClean="0"/>
              <a:pPr/>
              <a:t>4/23/2018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66B84C-1012-4A49-9816-7BDA66EFEAC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85921118-8791-4FF7-A577-60C246CD2D39}" type="datetimeFigureOut">
              <a:rPr lang="en-US" smtClean="0"/>
              <a:pPr/>
              <a:t>4/23/2018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66B84C-1012-4A49-9816-7BDA66EFEAC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921118-8791-4FF7-A577-60C246CD2D39}" type="datetimeFigureOut">
              <a:rPr lang="en-US" smtClean="0"/>
              <a:pPr/>
              <a:t>4/23/2018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66B84C-1012-4A49-9816-7BDA66EFEAC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5921118-8791-4FF7-A577-60C246CD2D39}" type="datetimeFigureOut">
              <a:rPr lang="en-US" smtClean="0"/>
              <a:pPr/>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66B84C-1012-4A49-9816-7BDA66EFEAC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5921118-8791-4FF7-A577-60C246CD2D39}" type="datetimeFigureOut">
              <a:rPr lang="en-US" smtClean="0"/>
              <a:pPr/>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066B84C-1012-4A49-9816-7BDA66EFEAC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5921118-8791-4FF7-A577-60C246CD2D39}" type="datetimeFigureOut">
              <a:rPr lang="en-US" smtClean="0"/>
              <a:pPr/>
              <a:t>4/23/2018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066B84C-1012-4A49-9816-7BDA66EFEAC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image" Target="../media/image4.png"/><Relationship Id="rId7" Type="http://schemas.openxmlformats.org/officeDocument/2006/relationships/hyperlink" Target="http://infonet.nyp.org/Nursing/Pages/Research.aspx"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dx.doi.org/10.1080/14623940902786198" TargetMode="External"/><Relationship Id="rId5" Type="http://schemas.openxmlformats.org/officeDocument/2006/relationships/hyperlink" Target="http://ajcc.aacnjournals.org/" TargetMode="External"/><Relationship Id="rId4" Type="http://schemas.openxmlformats.org/officeDocument/2006/relationships/image" Target="../media/image5.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000" dirty="0"/>
              <a:t>CREATING CONNECTION</a:t>
            </a:r>
          </a:p>
        </p:txBody>
      </p:sp>
      <p:sp>
        <p:nvSpPr>
          <p:cNvPr id="3" name="Subtitle 2"/>
          <p:cNvSpPr>
            <a:spLocks noGrp="1"/>
          </p:cNvSpPr>
          <p:nvPr>
            <p:ph type="subTitle" idx="1"/>
          </p:nvPr>
        </p:nvSpPr>
        <p:spPr/>
        <p:txBody>
          <a:bodyPr>
            <a:normAutofit fontScale="92500" lnSpcReduction="20000"/>
          </a:bodyPr>
          <a:lstStyle/>
          <a:p>
            <a:endParaRPr lang="en-US" sz="2400" dirty="0"/>
          </a:p>
          <a:p>
            <a:endParaRPr lang="en-US" sz="2400" dirty="0"/>
          </a:p>
          <a:p>
            <a:r>
              <a:rPr lang="en-US" sz="2400" dirty="0"/>
              <a:t>Linda S Golding, MA, BCC</a:t>
            </a:r>
          </a:p>
          <a:p>
            <a:r>
              <a:rPr lang="en-US" sz="2400" dirty="0"/>
              <a:t>Patricia </a:t>
            </a:r>
            <a:r>
              <a:rPr lang="en-US" sz="2400" dirty="0" err="1"/>
              <a:t>Punzalan</a:t>
            </a:r>
            <a:r>
              <a:rPr lang="en-US" sz="2400" dirty="0"/>
              <a:t>, MA, RN, NE-BC  </a:t>
            </a:r>
          </a:p>
          <a:p>
            <a:r>
              <a:rPr lang="en-US" sz="2400" dirty="0"/>
              <a:t>New York Presbyterian Hospital, New York</a:t>
            </a:r>
          </a:p>
          <a:p>
            <a:endParaRPr lang="en-US" sz="2800" dirty="0"/>
          </a:p>
        </p:txBody>
      </p:sp>
      <p:pic>
        <p:nvPicPr>
          <p:cNvPr id="4" name="Picture 3" descr="Unknown-1.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5009272"/>
            <a:ext cx="1493233" cy="1493233"/>
          </a:xfrm>
          <a:prstGeom prst="rect">
            <a:avLst/>
          </a:prstGeom>
        </p:spPr>
      </p:pic>
      <p:pic>
        <p:nvPicPr>
          <p:cNvPr id="6" name="Picture 5">
            <a:extLst>
              <a:ext uri="{FF2B5EF4-FFF2-40B4-BE49-F238E27FC236}">
                <a16:creationId xmlns:a16="http://schemas.microsoft.com/office/drawing/2014/main" xmlns="" id="{1AAFDF7B-3272-4759-9423-C1802A5D9A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43750" y="819150"/>
            <a:ext cx="1466850" cy="14668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Learning Objectives for the Nurses</a:t>
            </a:r>
          </a:p>
        </p:txBody>
      </p:sp>
      <p:sp>
        <p:nvSpPr>
          <p:cNvPr id="3" name="Content Placeholder 2"/>
          <p:cNvSpPr>
            <a:spLocks noGrp="1"/>
          </p:cNvSpPr>
          <p:nvPr>
            <p:ph idx="1"/>
          </p:nvPr>
        </p:nvSpPr>
        <p:spPr/>
        <p:txBody>
          <a:bodyPr/>
          <a:lstStyle/>
          <a:p>
            <a:r>
              <a:rPr lang="en-US" dirty="0">
                <a:latin typeface="+mj-lt"/>
              </a:rPr>
              <a:t>Increase meaningful connections with patients &amp; families.</a:t>
            </a:r>
          </a:p>
          <a:p>
            <a:endParaRPr lang="en-US" dirty="0">
              <a:latin typeface="+mj-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Learning Objectives for the Nurses</a:t>
            </a:r>
          </a:p>
        </p:txBody>
      </p:sp>
      <p:sp>
        <p:nvSpPr>
          <p:cNvPr id="3" name="Content Placeholder 2"/>
          <p:cNvSpPr>
            <a:spLocks noGrp="1"/>
          </p:cNvSpPr>
          <p:nvPr>
            <p:ph idx="1"/>
          </p:nvPr>
        </p:nvSpPr>
        <p:spPr/>
        <p:txBody>
          <a:bodyPr/>
          <a:lstStyle/>
          <a:p>
            <a:r>
              <a:rPr lang="en-US" dirty="0">
                <a:latin typeface="+mj-lt"/>
              </a:rPr>
              <a:t>Increase meaningful connections with patients &amp; families.</a:t>
            </a:r>
          </a:p>
          <a:p>
            <a:endParaRPr lang="en-US" dirty="0">
              <a:latin typeface="+mj-lt"/>
            </a:endParaRPr>
          </a:p>
          <a:p>
            <a:r>
              <a:rPr lang="en-US" dirty="0">
                <a:latin typeface="+mj-lt"/>
              </a:rPr>
              <a:t>Enhance empathic listening and engagement skills.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Learning Objectives for the Nurses</a:t>
            </a:r>
          </a:p>
        </p:txBody>
      </p:sp>
      <p:sp>
        <p:nvSpPr>
          <p:cNvPr id="3" name="Content Placeholder 2"/>
          <p:cNvSpPr>
            <a:spLocks noGrp="1"/>
          </p:cNvSpPr>
          <p:nvPr>
            <p:ph idx="1"/>
          </p:nvPr>
        </p:nvSpPr>
        <p:spPr/>
        <p:txBody>
          <a:bodyPr/>
          <a:lstStyle/>
          <a:p>
            <a:r>
              <a:rPr lang="en-US" dirty="0">
                <a:latin typeface="+mj-lt"/>
              </a:rPr>
              <a:t>Increase meaningful connections with patients &amp; families.</a:t>
            </a:r>
          </a:p>
          <a:p>
            <a:endParaRPr lang="en-US" dirty="0">
              <a:latin typeface="+mj-lt"/>
            </a:endParaRPr>
          </a:p>
          <a:p>
            <a:r>
              <a:rPr lang="en-US" dirty="0">
                <a:latin typeface="+mj-lt"/>
              </a:rPr>
              <a:t>Enhance empathic listening and engagement skills.</a:t>
            </a:r>
          </a:p>
          <a:p>
            <a:endParaRPr lang="en-US" dirty="0">
              <a:latin typeface="+mj-lt"/>
            </a:endParaRPr>
          </a:p>
          <a:p>
            <a:r>
              <a:rPr lang="en-US" dirty="0">
                <a:latin typeface="+mj-lt"/>
              </a:rPr>
              <a:t>Facilitate experiential learning.</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Learning Objectives for the Nurses</a:t>
            </a:r>
          </a:p>
        </p:txBody>
      </p:sp>
      <p:sp>
        <p:nvSpPr>
          <p:cNvPr id="3" name="Content Placeholder 2"/>
          <p:cNvSpPr>
            <a:spLocks noGrp="1"/>
          </p:cNvSpPr>
          <p:nvPr>
            <p:ph idx="1"/>
          </p:nvPr>
        </p:nvSpPr>
        <p:spPr/>
        <p:txBody>
          <a:bodyPr/>
          <a:lstStyle/>
          <a:p>
            <a:r>
              <a:rPr lang="en-US" dirty="0">
                <a:latin typeface="+mj-lt"/>
              </a:rPr>
              <a:t>Increase meaningful connections with patients &amp; families.</a:t>
            </a:r>
          </a:p>
          <a:p>
            <a:endParaRPr lang="en-US" dirty="0">
              <a:latin typeface="+mj-lt"/>
            </a:endParaRPr>
          </a:p>
          <a:p>
            <a:r>
              <a:rPr lang="en-US" dirty="0">
                <a:latin typeface="+mj-lt"/>
              </a:rPr>
              <a:t>Enhance empathic listening and engagement skills.</a:t>
            </a:r>
          </a:p>
          <a:p>
            <a:endParaRPr lang="en-US" dirty="0">
              <a:latin typeface="+mj-lt"/>
            </a:endParaRPr>
          </a:p>
          <a:p>
            <a:r>
              <a:rPr lang="en-US" dirty="0">
                <a:latin typeface="+mj-lt"/>
              </a:rPr>
              <a:t>Facilitate experiential learning.</a:t>
            </a:r>
          </a:p>
          <a:p>
            <a:endParaRPr lang="en-US" dirty="0">
              <a:latin typeface="+mj-lt"/>
            </a:endParaRPr>
          </a:p>
          <a:p>
            <a:r>
              <a:rPr lang="en-US" dirty="0">
                <a:latin typeface="+mj-lt"/>
              </a:rPr>
              <a:t>Utilize enhanced skills to foster patient-centered care.</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Pilot Design</a:t>
            </a:r>
          </a:p>
        </p:txBody>
      </p:sp>
      <p:sp>
        <p:nvSpPr>
          <p:cNvPr id="3" name="Content Placeholder 2"/>
          <p:cNvSpPr>
            <a:spLocks noGrp="1"/>
          </p:cNvSpPr>
          <p:nvPr>
            <p:ph idx="1"/>
          </p:nvPr>
        </p:nvSpPr>
        <p:spPr/>
        <p:txBody>
          <a:bodyPr/>
          <a:lstStyle/>
          <a:p>
            <a:r>
              <a:rPr lang="en-US" dirty="0">
                <a:latin typeface="+mj-lt"/>
              </a:rPr>
              <a:t>Pre-Program Questionnaire.</a:t>
            </a:r>
          </a:p>
          <a:p>
            <a:r>
              <a:rPr lang="en-US" dirty="0">
                <a:latin typeface="+mj-lt"/>
              </a:rPr>
              <a:t>Sessions I-IV:</a:t>
            </a:r>
          </a:p>
          <a:p>
            <a:pPr lvl="1"/>
            <a:r>
              <a:rPr lang="en-US" dirty="0">
                <a:latin typeface="+mj-lt"/>
              </a:rPr>
              <a:t>Two to six visits led by chaplain.</a:t>
            </a:r>
          </a:p>
          <a:p>
            <a:pPr lvl="1"/>
            <a:r>
              <a:rPr lang="en-US" dirty="0">
                <a:latin typeface="+mj-lt"/>
              </a:rPr>
              <a:t>Location of visits aims to follow a patient’s trajectory.</a:t>
            </a:r>
          </a:p>
          <a:p>
            <a:pPr lvl="1"/>
            <a:r>
              <a:rPr lang="en-US" dirty="0">
                <a:latin typeface="+mj-lt"/>
              </a:rPr>
              <a:t>Debrief following each visit.</a:t>
            </a:r>
          </a:p>
          <a:p>
            <a:pPr lvl="1"/>
            <a:r>
              <a:rPr lang="en-US" dirty="0">
                <a:latin typeface="+mj-lt"/>
              </a:rPr>
              <a:t>Written reflection summarizing the session.</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Pilot Design</a:t>
            </a:r>
          </a:p>
        </p:txBody>
      </p:sp>
      <p:sp>
        <p:nvSpPr>
          <p:cNvPr id="3" name="Content Placeholder 2"/>
          <p:cNvSpPr>
            <a:spLocks noGrp="1"/>
          </p:cNvSpPr>
          <p:nvPr>
            <p:ph idx="1"/>
          </p:nvPr>
        </p:nvSpPr>
        <p:spPr/>
        <p:txBody>
          <a:bodyPr>
            <a:normAutofit fontScale="92500" lnSpcReduction="10000"/>
          </a:bodyPr>
          <a:lstStyle/>
          <a:p>
            <a:r>
              <a:rPr lang="en-US" dirty="0">
                <a:latin typeface="+mj-lt"/>
              </a:rPr>
              <a:t>Pre-Program Questionnaire.</a:t>
            </a:r>
          </a:p>
          <a:p>
            <a:r>
              <a:rPr lang="en-US" dirty="0">
                <a:latin typeface="+mj-lt"/>
              </a:rPr>
              <a:t>Sessions I-IV:</a:t>
            </a:r>
          </a:p>
          <a:p>
            <a:pPr lvl="1"/>
            <a:r>
              <a:rPr lang="en-US" dirty="0">
                <a:latin typeface="+mj-lt"/>
              </a:rPr>
              <a:t>Two to six visits led by chaplain.</a:t>
            </a:r>
          </a:p>
          <a:p>
            <a:pPr lvl="1"/>
            <a:r>
              <a:rPr lang="en-US" dirty="0">
                <a:latin typeface="+mj-lt"/>
              </a:rPr>
              <a:t>Location of visits aims to follow a patient’s trajectory.</a:t>
            </a:r>
          </a:p>
          <a:p>
            <a:pPr lvl="1"/>
            <a:r>
              <a:rPr lang="en-US" dirty="0">
                <a:latin typeface="+mj-lt"/>
              </a:rPr>
              <a:t>Debrief following each visit.</a:t>
            </a:r>
          </a:p>
          <a:p>
            <a:pPr lvl="1"/>
            <a:r>
              <a:rPr lang="en-US" dirty="0">
                <a:latin typeface="+mj-lt"/>
              </a:rPr>
              <a:t>Written reflection summarizing the session.</a:t>
            </a:r>
          </a:p>
          <a:p>
            <a:r>
              <a:rPr lang="en-US" dirty="0">
                <a:latin typeface="+mj-lt"/>
              </a:rPr>
              <a:t>Sessions V-VI</a:t>
            </a:r>
          </a:p>
          <a:p>
            <a:pPr lvl="1"/>
            <a:r>
              <a:rPr lang="en-US" dirty="0">
                <a:latin typeface="+mj-lt"/>
              </a:rPr>
              <a:t>Nurse initiates visits, shadowed by chaplain.</a:t>
            </a:r>
          </a:p>
          <a:p>
            <a:pPr lvl="1"/>
            <a:r>
              <a:rPr lang="en-US" dirty="0">
                <a:latin typeface="+mj-lt"/>
              </a:rPr>
              <a:t>Debrief following each visit.</a:t>
            </a:r>
          </a:p>
          <a:p>
            <a:pPr lvl="1"/>
            <a:r>
              <a:rPr lang="en-US" dirty="0">
                <a:latin typeface="+mj-lt"/>
              </a:rPr>
              <a:t>Written reflection summarizing the sessions.</a:t>
            </a:r>
          </a:p>
          <a:p>
            <a:r>
              <a:rPr lang="en-US" dirty="0">
                <a:latin typeface="+mj-lt"/>
              </a:rPr>
              <a:t>Post-Program Questionnaire.</a:t>
            </a:r>
          </a:p>
          <a:p>
            <a:pPr lvl="1">
              <a:buNone/>
            </a:pPr>
            <a:endParaRPr lang="en-US" dirty="0">
              <a:latin typeface="+mj-lt"/>
            </a:endParaRPr>
          </a:p>
          <a:p>
            <a:pPr lvl="1"/>
            <a:endParaRPr lang="en-US" dirty="0">
              <a:latin typeface="+mj-lt"/>
            </a:endParaRP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Program	</a:t>
            </a:r>
          </a:p>
        </p:txBody>
      </p:sp>
      <p:sp>
        <p:nvSpPr>
          <p:cNvPr id="3" name="Content Placeholder 2"/>
          <p:cNvSpPr>
            <a:spLocks noGrp="1"/>
          </p:cNvSpPr>
          <p:nvPr>
            <p:ph idx="1"/>
          </p:nvPr>
        </p:nvSpPr>
        <p:spPr/>
        <p:txBody>
          <a:bodyPr>
            <a:normAutofit/>
          </a:bodyPr>
          <a:lstStyle/>
          <a:p>
            <a:r>
              <a:rPr lang="en-US" dirty="0">
                <a:latin typeface="+mj-lt"/>
              </a:rPr>
              <a:t>Six sessions total to achieve objectives:</a:t>
            </a:r>
          </a:p>
          <a:p>
            <a:endParaRPr lang="en-US" dirty="0">
              <a:latin typeface="+mj-lt"/>
            </a:endParaRPr>
          </a:p>
          <a:p>
            <a:endParaRPr lang="en-US" dirty="0">
              <a:latin typeface="+mj-lt"/>
            </a:endParaRPr>
          </a:p>
          <a:p>
            <a:endParaRPr lang="en-US" dirty="0">
              <a:latin typeface="+mj-lt"/>
            </a:endParaRPr>
          </a:p>
          <a:p>
            <a:endParaRPr lang="en-US" dirty="0">
              <a:latin typeface="+mj-lt"/>
            </a:endParaRPr>
          </a:p>
          <a:p>
            <a:pPr lvl="1"/>
            <a:endParaRPr lang="en-US" dirty="0">
              <a:latin typeface="+mj-lt"/>
            </a:endParaRPr>
          </a:p>
          <a:p>
            <a:endParaRPr lang="en-US" dirty="0">
              <a:latin typeface="+mj-lt"/>
            </a:endParaRPr>
          </a:p>
          <a:p>
            <a:endParaRPr lang="en-US" dirty="0">
              <a:latin typeface="+mj-lt"/>
            </a:endParaRPr>
          </a:p>
          <a:p>
            <a:endParaRPr lang="en-US" dirty="0">
              <a:latin typeface="+mj-lt"/>
            </a:endParaRPr>
          </a:p>
          <a:p>
            <a:pPr>
              <a:buNone/>
            </a:pPr>
            <a:endParaRPr lang="en-US" dirty="0">
              <a:latin typeface="+mj-lt"/>
            </a:endParaRPr>
          </a:p>
        </p:txBody>
      </p:sp>
      <p:graphicFrame>
        <p:nvGraphicFramePr>
          <p:cNvPr id="4" name="Diagram 3"/>
          <p:cNvGraphicFramePr/>
          <p:nvPr/>
        </p:nvGraphicFramePr>
        <p:xfrm>
          <a:off x="1524000" y="24384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One Model</a:t>
            </a:r>
          </a:p>
        </p:txBody>
      </p:sp>
      <p:sp>
        <p:nvSpPr>
          <p:cNvPr id="3" name="Content Placeholder 2"/>
          <p:cNvSpPr>
            <a:spLocks noGrp="1"/>
          </p:cNvSpPr>
          <p:nvPr>
            <p:ph idx="1"/>
          </p:nvPr>
        </p:nvSpPr>
        <p:spPr/>
        <p:txBody>
          <a:bodyPr/>
          <a:lstStyle/>
          <a:p>
            <a:endParaRPr lang="en-US" dirty="0">
              <a:latin typeface="+mj-lt"/>
            </a:endParaRPr>
          </a:p>
        </p:txBody>
      </p:sp>
      <p:graphicFrame>
        <p:nvGraphicFramePr>
          <p:cNvPr id="4" name="Diagram 3"/>
          <p:cNvGraphicFramePr/>
          <p:nvPr/>
        </p:nvGraphicFramePr>
        <p:xfrm>
          <a:off x="685800" y="1397000"/>
          <a:ext cx="76962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Model</a:t>
            </a:r>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And still another</a:t>
            </a:r>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endParaRPr lang="en-US" dirty="0"/>
          </a:p>
          <a:p>
            <a:pPr algn="ctr">
              <a:buNone/>
            </a:pPr>
            <a:r>
              <a:rPr lang="en-US" dirty="0">
                <a:latin typeface="+mj-lt"/>
              </a:rPr>
              <a:t>"What do I, the patient, want my nurse to know about me as a human being, something more than what will be found in the medical chart?" </a:t>
            </a:r>
            <a:br>
              <a:rPr lang="en-US" dirty="0">
                <a:latin typeface="+mj-lt"/>
              </a:rPr>
            </a:br>
            <a:endParaRPr lang="en-US" dirty="0">
              <a:latin typeface="+mj-l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	</a:t>
            </a:r>
          </a:p>
        </p:txBody>
      </p:sp>
      <p:sp>
        <p:nvSpPr>
          <p:cNvPr id="3" name="Content Placeholder 2"/>
          <p:cNvSpPr>
            <a:spLocks noGrp="1"/>
          </p:cNvSpPr>
          <p:nvPr>
            <p:ph idx="1"/>
          </p:nvPr>
        </p:nvSpPr>
        <p:spPr/>
        <p:txBody>
          <a:bodyPr/>
          <a:lstStyle/>
          <a:p>
            <a:pPr>
              <a:buNone/>
            </a:pPr>
            <a:endParaRPr lang="en-US" dirty="0">
              <a:latin typeface="+mj-lt"/>
            </a:endParaRPr>
          </a:p>
          <a:p>
            <a:pPr>
              <a:buNone/>
            </a:pPr>
            <a:endParaRPr lang="en-US" dirty="0">
              <a:latin typeface="+mj-lt"/>
            </a:endParaRPr>
          </a:p>
          <a:p>
            <a:pPr algn="ctr">
              <a:buNone/>
            </a:pPr>
            <a:r>
              <a:rPr lang="en-US" sz="6000" dirty="0"/>
              <a:t>The Verbal Debrief</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What do you see and hear?</a:t>
            </a:r>
          </a:p>
        </p:txBody>
      </p:sp>
      <p:sp>
        <p:nvSpPr>
          <p:cNvPr id="3" name="Content Placeholder 2"/>
          <p:cNvSpPr>
            <a:spLocks noGrp="1"/>
          </p:cNvSpPr>
          <p:nvPr>
            <p:ph idx="1"/>
          </p:nvPr>
        </p:nvSpPr>
        <p:spPr/>
        <p:txBody>
          <a:bodyPr/>
          <a:lstStyle/>
          <a:p>
            <a:r>
              <a:rPr lang="en-US" dirty="0">
                <a:latin typeface="+mj-lt"/>
              </a:rPr>
              <a:t>Structure for the visits:</a:t>
            </a:r>
          </a:p>
          <a:p>
            <a:pPr lvl="1"/>
            <a:r>
              <a:rPr lang="en-US" dirty="0">
                <a:latin typeface="+mj-lt"/>
              </a:rPr>
              <a:t>Introductions.</a:t>
            </a:r>
          </a:p>
          <a:p>
            <a:pPr lvl="1"/>
            <a:r>
              <a:rPr lang="en-US" dirty="0">
                <a:latin typeface="+mj-lt"/>
              </a:rPr>
              <a:t>Set aside the hands-on nursing skills &amp; let the alarms ring.</a:t>
            </a:r>
          </a:p>
          <a:p>
            <a:pPr lvl="1"/>
            <a:r>
              <a:rPr lang="en-US" dirty="0">
                <a:latin typeface="+mj-lt"/>
              </a:rPr>
              <a:t>Recall who you are with family and friends.</a:t>
            </a:r>
          </a:p>
          <a:p>
            <a:pPr lvl="1"/>
            <a:r>
              <a:rPr lang="en-US" dirty="0">
                <a:latin typeface="+mj-lt"/>
              </a:rPr>
              <a:t>What did you hear, see, smell?</a:t>
            </a:r>
          </a:p>
          <a:p>
            <a:pPr lvl="1"/>
            <a:r>
              <a:rPr lang="en-US" dirty="0">
                <a:latin typeface="+mj-lt"/>
              </a:rPr>
              <a:t>What surprised you?  Made you curious?</a:t>
            </a:r>
          </a:p>
          <a:p>
            <a:pPr lvl="1"/>
            <a:r>
              <a:rPr lang="en-US" dirty="0">
                <a:latin typeface="+mj-lt"/>
              </a:rPr>
              <a:t>Where did you hear or see hope, meaning and connection?</a:t>
            </a:r>
          </a:p>
          <a:p>
            <a:pPr lvl="1">
              <a:buNone/>
            </a:pPr>
            <a:endParaRPr lang="en-US" dirty="0">
              <a:latin typeface="+mj-l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en-US" dirty="0"/>
          </a:p>
        </p:txBody>
      </p:sp>
      <p:sp>
        <p:nvSpPr>
          <p:cNvPr id="3" name="Content Placeholder 2"/>
          <p:cNvSpPr>
            <a:spLocks noGrp="1"/>
          </p:cNvSpPr>
          <p:nvPr>
            <p:ph idx="1"/>
          </p:nvPr>
        </p:nvSpPr>
        <p:spPr/>
        <p:txBody>
          <a:bodyPr/>
          <a:lstStyle/>
          <a:p>
            <a:endParaRPr lang="en-US" dirty="0"/>
          </a:p>
          <a:p>
            <a:endParaRPr lang="en-US" dirty="0"/>
          </a:p>
          <a:p>
            <a:pPr marL="0" indent="0">
              <a:buNone/>
            </a:pPr>
            <a:endParaRPr lang="en-US" dirty="0"/>
          </a:p>
          <a:p>
            <a:pPr algn="ctr">
              <a:buNone/>
            </a:pPr>
            <a:r>
              <a:rPr lang="en-US" sz="6000" dirty="0"/>
              <a:t>The Written Reflection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en-US" dirty="0"/>
          </a:p>
        </p:txBody>
      </p:sp>
      <p:sp>
        <p:nvSpPr>
          <p:cNvPr id="3" name="Content Placeholder 2"/>
          <p:cNvSpPr>
            <a:spLocks noGrp="1"/>
          </p:cNvSpPr>
          <p:nvPr>
            <p:ph idx="1"/>
          </p:nvPr>
        </p:nvSpPr>
        <p:spPr/>
        <p:txBody>
          <a:bodyPr>
            <a:normAutofit/>
          </a:bodyPr>
          <a:lstStyle/>
          <a:p>
            <a:pPr>
              <a:buNone/>
            </a:pPr>
            <a:endParaRPr lang="en-US" sz="4800" dirty="0"/>
          </a:p>
          <a:p>
            <a:pPr algn="ctr">
              <a:buNone/>
            </a:pPr>
            <a:endParaRPr lang="en-US" sz="4800" dirty="0"/>
          </a:p>
          <a:p>
            <a:pPr algn="ctr">
              <a:buNone/>
            </a:pPr>
            <a:r>
              <a:rPr lang="en-US" sz="4800" dirty="0"/>
              <a:t>The Closing Questionnaire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Applying this Project</a:t>
            </a:r>
          </a:p>
        </p:txBody>
      </p:sp>
      <p:sp>
        <p:nvSpPr>
          <p:cNvPr id="3" name="Content Placeholder 2"/>
          <p:cNvSpPr>
            <a:spLocks noGrp="1"/>
          </p:cNvSpPr>
          <p:nvPr>
            <p:ph idx="1"/>
          </p:nvPr>
        </p:nvSpPr>
        <p:spPr/>
        <p:txBody>
          <a:bodyPr/>
          <a:lstStyle/>
          <a:p>
            <a:r>
              <a:rPr lang="en-US" dirty="0">
                <a:latin typeface="+mj-lt"/>
              </a:rPr>
              <a:t>What would be your goals?</a:t>
            </a:r>
          </a:p>
          <a:p>
            <a:pPr marL="0" indent="0">
              <a:buNone/>
            </a:pPr>
            <a:endParaRPr lang="en-US" dirty="0">
              <a:latin typeface="+mj-lt"/>
            </a:endParaRPr>
          </a:p>
          <a:p>
            <a:r>
              <a:rPr lang="en-US" dirty="0">
                <a:latin typeface="+mj-lt"/>
              </a:rPr>
              <a:t>Who would be your “nurses”?</a:t>
            </a:r>
          </a:p>
          <a:p>
            <a:endParaRPr lang="en-US" dirty="0">
              <a:latin typeface="+mj-lt"/>
            </a:endParaRPr>
          </a:p>
          <a:p>
            <a:r>
              <a:rPr lang="en-US" dirty="0">
                <a:latin typeface="+mj-lt"/>
              </a:rPr>
              <a:t>Who would lead the encounters??</a:t>
            </a:r>
          </a:p>
          <a:p>
            <a:endParaRPr lang="en-US" dirty="0">
              <a:latin typeface="+mj-lt"/>
            </a:endParaRPr>
          </a:p>
          <a:p>
            <a:endParaRPr lang="en-US" dirty="0">
              <a:latin typeface="+mj-l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endParaRPr lang="en-US" sz="4800" dirty="0"/>
          </a:p>
          <a:p>
            <a:pPr>
              <a:buNone/>
            </a:pPr>
            <a:r>
              <a:rPr lang="en-US" sz="4800" dirty="0"/>
              <a:t>And…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Lessons We Learned</a:t>
            </a:r>
          </a:p>
        </p:txBody>
      </p:sp>
      <p:sp>
        <p:nvSpPr>
          <p:cNvPr id="3" name="Content Placeholder 2"/>
          <p:cNvSpPr>
            <a:spLocks noGrp="1"/>
          </p:cNvSpPr>
          <p:nvPr>
            <p:ph idx="1"/>
          </p:nvPr>
        </p:nvSpPr>
        <p:spPr/>
        <p:txBody>
          <a:bodyPr/>
          <a:lstStyle/>
          <a:p>
            <a:r>
              <a:rPr lang="en-US" dirty="0"/>
              <a:t>Management Support</a:t>
            </a:r>
          </a:p>
          <a:p>
            <a:r>
              <a:rPr lang="en-US" dirty="0"/>
              <a:t>Roll Out Strategy</a:t>
            </a:r>
          </a:p>
          <a:p>
            <a:r>
              <a:rPr lang="en-US" dirty="0"/>
              <a:t>Schedule </a:t>
            </a:r>
          </a:p>
          <a:p>
            <a:r>
              <a:rPr lang="en-US" dirty="0"/>
              <a:t>Building the Cohort </a:t>
            </a:r>
          </a:p>
          <a:p>
            <a:r>
              <a:rPr lang="en-US" dirty="0"/>
              <a:t>Obstacles</a:t>
            </a:r>
          </a:p>
          <a:p>
            <a:r>
              <a:rPr lang="en-US" dirty="0"/>
              <a:t>Budget </a:t>
            </a:r>
          </a:p>
          <a:p>
            <a:r>
              <a:rPr lang="en-US" dirty="0"/>
              <a:t>Sustainability </a:t>
            </a:r>
          </a:p>
        </p:txBody>
      </p:sp>
    </p:spTree>
    <p:extLst>
      <p:ext uri="{BB962C8B-B14F-4D97-AF65-F5344CB8AC3E}">
        <p14:creationId xmlns:p14="http://schemas.microsoft.com/office/powerpoint/2010/main" val="15675421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Voices of the Nurses</a:t>
            </a:r>
          </a:p>
        </p:txBody>
      </p:sp>
      <p:sp>
        <p:nvSpPr>
          <p:cNvPr id="3" name="Content Placeholder 2"/>
          <p:cNvSpPr>
            <a:spLocks noGrp="1"/>
          </p:cNvSpPr>
          <p:nvPr>
            <p:ph idx="1"/>
          </p:nvPr>
        </p:nvSpPr>
        <p:spPr/>
        <p:txBody>
          <a:bodyPr>
            <a:normAutofit/>
          </a:bodyPr>
          <a:lstStyle/>
          <a:p>
            <a:pPr marL="0" indent="0" algn="ctr">
              <a:buNone/>
            </a:pPr>
            <a:endParaRPr lang="en-US" dirty="0">
              <a:latin typeface="+mj-lt"/>
            </a:endParaRPr>
          </a:p>
          <a:p>
            <a:pPr marL="0" indent="0" algn="ctr">
              <a:buNone/>
            </a:pPr>
            <a:r>
              <a:rPr lang="en-US" dirty="0">
                <a:latin typeface="+mj-lt"/>
              </a:rPr>
              <a:t>“</a:t>
            </a:r>
            <a:r>
              <a:rPr lang="en-US" sz="3200" i="1" dirty="0">
                <a:latin typeface="+mj-lt"/>
              </a:rPr>
              <a:t>Many patients want to talk to someone but staff are usually too busy too sit and chat with patients. By giving them an opportunity to express themselves I feel it helped them get some of their stresses off their chest which enabled the rest of their hospital visit </a:t>
            </a:r>
          </a:p>
          <a:p>
            <a:pPr marL="0" indent="0" algn="ctr">
              <a:buNone/>
            </a:pPr>
            <a:r>
              <a:rPr lang="en-US" sz="3200" i="1" dirty="0">
                <a:latin typeface="+mj-lt"/>
              </a:rPr>
              <a:t>to go smoother.”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Voices of the Nurses</a:t>
            </a:r>
          </a:p>
        </p:txBody>
      </p:sp>
      <p:sp>
        <p:nvSpPr>
          <p:cNvPr id="3" name="Content Placeholder 2"/>
          <p:cNvSpPr>
            <a:spLocks noGrp="1"/>
          </p:cNvSpPr>
          <p:nvPr>
            <p:ph idx="1"/>
          </p:nvPr>
        </p:nvSpPr>
        <p:spPr/>
        <p:txBody>
          <a:bodyPr>
            <a:normAutofit/>
          </a:bodyPr>
          <a:lstStyle/>
          <a:p>
            <a:pPr>
              <a:buNone/>
            </a:pPr>
            <a:r>
              <a:rPr lang="en-US" dirty="0"/>
              <a:t> </a:t>
            </a:r>
          </a:p>
          <a:p>
            <a:endParaRPr lang="en-US" dirty="0"/>
          </a:p>
          <a:p>
            <a:pPr marL="0" indent="0" algn="ctr">
              <a:buNone/>
            </a:pPr>
            <a:r>
              <a:rPr lang="en-US" sz="3200" i="1" dirty="0">
                <a:latin typeface="+mj-lt"/>
              </a:rPr>
              <a:t>“I have learned that it is ok to ask direct and personal questions because it's coming from a good place and I'm not just asking it to be </a:t>
            </a:r>
          </a:p>
          <a:p>
            <a:pPr marL="0" indent="0" algn="ctr">
              <a:buNone/>
            </a:pPr>
            <a:r>
              <a:rPr lang="en-US" sz="3200" i="1" dirty="0">
                <a:latin typeface="+mj-lt"/>
              </a:rPr>
              <a:t>nosy.”</a:t>
            </a:r>
          </a:p>
          <a:p>
            <a:endParaRPr lang="en-US" dirty="0">
              <a:latin typeface="+mj-l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Voices of the Nurses</a:t>
            </a:r>
          </a:p>
        </p:txBody>
      </p:sp>
      <p:sp>
        <p:nvSpPr>
          <p:cNvPr id="3" name="Content Placeholder 2"/>
          <p:cNvSpPr>
            <a:spLocks noGrp="1"/>
          </p:cNvSpPr>
          <p:nvPr>
            <p:ph idx="1"/>
          </p:nvPr>
        </p:nvSpPr>
        <p:spPr/>
        <p:txBody>
          <a:bodyPr/>
          <a:lstStyle/>
          <a:p>
            <a:endParaRPr lang="en-US" dirty="0"/>
          </a:p>
          <a:p>
            <a:pPr marL="0" indent="0">
              <a:buNone/>
            </a:pPr>
            <a:endParaRPr lang="en-US" dirty="0"/>
          </a:p>
          <a:p>
            <a:pPr marL="0" indent="0" algn="ctr">
              <a:buNone/>
            </a:pPr>
            <a:r>
              <a:rPr lang="en-US" i="1" dirty="0">
                <a:latin typeface="+mj-lt"/>
              </a:rPr>
              <a:t>“</a:t>
            </a:r>
            <a:r>
              <a:rPr lang="en-US" sz="3200" i="1" dirty="0">
                <a:latin typeface="+mj-lt"/>
              </a:rPr>
              <a:t>I have tried to take more time to get to know my patients as people instead of just </a:t>
            </a:r>
          </a:p>
          <a:p>
            <a:pPr marL="0" indent="0" algn="ctr">
              <a:buNone/>
            </a:pPr>
            <a:r>
              <a:rPr lang="en-US" sz="3200" i="1" dirty="0">
                <a:latin typeface="+mj-lt"/>
              </a:rPr>
              <a:t>as patients.”</a:t>
            </a:r>
          </a:p>
          <a:p>
            <a:endParaRPr 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676400"/>
          </a:xfrm>
        </p:spPr>
        <p:txBody>
          <a:bodyPr>
            <a:normAutofit fontScale="90000"/>
          </a:bodyPr>
          <a:lstStyle/>
          <a:p>
            <a:pPr algn="ct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Workshop Learning Objectives:</a:t>
            </a:r>
            <a:br>
              <a:rPr lang="en-US" dirty="0"/>
            </a:br>
            <a:r>
              <a:rPr lang="en-US" dirty="0"/>
              <a:t>		</a:t>
            </a:r>
          </a:p>
        </p:txBody>
      </p:sp>
      <p:sp>
        <p:nvSpPr>
          <p:cNvPr id="3" name="Content Placeholder 2"/>
          <p:cNvSpPr>
            <a:spLocks noGrp="1"/>
          </p:cNvSpPr>
          <p:nvPr>
            <p:ph idx="1"/>
          </p:nvPr>
        </p:nvSpPr>
        <p:spPr/>
        <p:txBody>
          <a:bodyPr/>
          <a:lstStyle/>
          <a:p>
            <a:r>
              <a:rPr lang="en-US" dirty="0">
                <a:latin typeface="+mj-lt"/>
              </a:rPr>
              <a:t>Learn an interdisciplinary methodology to enhance and increase engagement between patients and acute care nurses;</a:t>
            </a:r>
          </a:p>
          <a:p>
            <a:endParaRPr lang="en-US" dirty="0">
              <a:latin typeface="+mj-lt"/>
            </a:endParaRPr>
          </a:p>
          <a:p>
            <a:r>
              <a:rPr lang="en-US" dirty="0">
                <a:latin typeface="+mj-lt"/>
              </a:rPr>
              <a:t>Apply and employ an experiential way to introduce nurses to the discipline and practice of hospital based pastoral care;</a:t>
            </a:r>
          </a:p>
          <a:p>
            <a:endParaRPr lang="en-US" dirty="0">
              <a:latin typeface="+mj-lt"/>
            </a:endParaRPr>
          </a:p>
          <a:p>
            <a:r>
              <a:rPr lang="en-US" dirty="0">
                <a:latin typeface="+mj-lt"/>
              </a:rPr>
              <a:t>Develop a plan of engagement relevant to your own institutional needs and concerns.</a:t>
            </a:r>
          </a:p>
        </p:txBody>
      </p:sp>
    </p:spTree>
  </p:cSld>
  <p:clrMapOvr>
    <a:masterClrMapping/>
  </p:clrMapOvr>
  <p:transition>
    <p:wipe di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Voices of the Nurses</a:t>
            </a:r>
          </a:p>
        </p:txBody>
      </p:sp>
      <p:sp>
        <p:nvSpPr>
          <p:cNvPr id="3" name="Content Placeholder 2"/>
          <p:cNvSpPr>
            <a:spLocks noGrp="1"/>
          </p:cNvSpPr>
          <p:nvPr>
            <p:ph idx="1"/>
          </p:nvPr>
        </p:nvSpPr>
        <p:spPr/>
        <p:txBody>
          <a:bodyPr>
            <a:normAutofit/>
          </a:bodyPr>
          <a:lstStyle/>
          <a:p>
            <a:endParaRPr lang="en-US" dirty="0"/>
          </a:p>
          <a:p>
            <a:pPr marL="0" indent="0" algn="ctr">
              <a:buNone/>
            </a:pPr>
            <a:r>
              <a:rPr lang="en-US" sz="3200" i="1" dirty="0">
                <a:latin typeface="+mj-lt"/>
              </a:rPr>
              <a:t>“This was a real eye opening experience for me. I learned a lot more about how people feel when they are in the hospital, and I believe that this will help me become a better nurse. I also think my patients and their families will feel better when they see me engaging with them </a:t>
            </a:r>
          </a:p>
          <a:p>
            <a:pPr marL="0" indent="0" algn="ctr">
              <a:buNone/>
            </a:pPr>
            <a:r>
              <a:rPr lang="en-US" sz="3200" i="1" dirty="0">
                <a:latin typeface="+mj-lt"/>
              </a:rPr>
              <a:t>on a deeper level.”</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What’s Next?</a:t>
            </a:r>
          </a:p>
        </p:txBody>
      </p:sp>
      <p:sp>
        <p:nvSpPr>
          <p:cNvPr id="3" name="Content Placeholder 2"/>
          <p:cNvSpPr>
            <a:spLocks noGrp="1"/>
          </p:cNvSpPr>
          <p:nvPr>
            <p:ph idx="1"/>
          </p:nvPr>
        </p:nvSpPr>
        <p:spPr/>
        <p:txBody>
          <a:bodyPr/>
          <a:lstStyle/>
          <a:p>
            <a:endParaRPr lang="en-US" dirty="0">
              <a:latin typeface="+mj-lt"/>
            </a:endParaRPr>
          </a:p>
          <a:p>
            <a:r>
              <a:rPr lang="en-US" dirty="0">
                <a:latin typeface="+mj-lt"/>
              </a:rPr>
              <a:t>Poster presentation at 2016 annual Nursing Management Conference.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30"/>
          <p:cNvSpPr>
            <a:spLocks noChangeArrowheads="1"/>
          </p:cNvSpPr>
          <p:nvPr/>
        </p:nvSpPr>
        <p:spPr bwMode="auto">
          <a:xfrm>
            <a:off x="6842125" y="1154705"/>
            <a:ext cx="2159000" cy="5561211"/>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6664" tIns="13332" rIns="26664" bIns="13332" anchor="ctr"/>
          <a:lstStyle>
            <a:lvl1pPr defTabSz="3135313">
              <a:defRPr sz="6100">
                <a:solidFill>
                  <a:schemeClr val="tx1"/>
                </a:solidFill>
                <a:latin typeface="Arial" charset="0"/>
              </a:defRPr>
            </a:lvl1pPr>
            <a:lvl2pPr marL="742950" indent="-285750" defTabSz="3135313">
              <a:defRPr sz="6100">
                <a:solidFill>
                  <a:schemeClr val="tx1"/>
                </a:solidFill>
                <a:latin typeface="Arial" charset="0"/>
              </a:defRPr>
            </a:lvl2pPr>
            <a:lvl3pPr marL="1143000" indent="-228600" defTabSz="3135313">
              <a:defRPr sz="6100">
                <a:solidFill>
                  <a:schemeClr val="tx1"/>
                </a:solidFill>
                <a:latin typeface="Arial" charset="0"/>
              </a:defRPr>
            </a:lvl3pPr>
            <a:lvl4pPr marL="1600200" indent="-228600" defTabSz="3135313">
              <a:defRPr sz="6100">
                <a:solidFill>
                  <a:schemeClr val="tx1"/>
                </a:solidFill>
                <a:latin typeface="Arial" charset="0"/>
              </a:defRPr>
            </a:lvl4pPr>
            <a:lvl5pPr marL="2057400" indent="-228600" defTabSz="3135313">
              <a:defRPr sz="6100">
                <a:solidFill>
                  <a:schemeClr val="tx1"/>
                </a:solidFill>
                <a:latin typeface="Arial" charset="0"/>
              </a:defRPr>
            </a:lvl5pPr>
            <a:lvl6pPr marL="2514600" indent="-228600" defTabSz="3135313" eaLnBrk="0" fontAlgn="base" hangingPunct="0">
              <a:spcBef>
                <a:spcPct val="0"/>
              </a:spcBef>
              <a:spcAft>
                <a:spcPct val="0"/>
              </a:spcAft>
              <a:defRPr sz="6100">
                <a:solidFill>
                  <a:schemeClr val="tx1"/>
                </a:solidFill>
                <a:latin typeface="Arial" charset="0"/>
              </a:defRPr>
            </a:lvl6pPr>
            <a:lvl7pPr marL="2971800" indent="-228600" defTabSz="3135313" eaLnBrk="0" fontAlgn="base" hangingPunct="0">
              <a:spcBef>
                <a:spcPct val="0"/>
              </a:spcBef>
              <a:spcAft>
                <a:spcPct val="0"/>
              </a:spcAft>
              <a:defRPr sz="6100">
                <a:solidFill>
                  <a:schemeClr val="tx1"/>
                </a:solidFill>
                <a:latin typeface="Arial" charset="0"/>
              </a:defRPr>
            </a:lvl7pPr>
            <a:lvl8pPr marL="3429000" indent="-228600" defTabSz="3135313" eaLnBrk="0" fontAlgn="base" hangingPunct="0">
              <a:spcBef>
                <a:spcPct val="0"/>
              </a:spcBef>
              <a:spcAft>
                <a:spcPct val="0"/>
              </a:spcAft>
              <a:defRPr sz="6100">
                <a:solidFill>
                  <a:schemeClr val="tx1"/>
                </a:solidFill>
                <a:latin typeface="Arial" charset="0"/>
              </a:defRPr>
            </a:lvl8pPr>
            <a:lvl9pPr marL="3886200" indent="-228600" defTabSz="3135313" eaLnBrk="0" fontAlgn="base" hangingPunct="0">
              <a:spcBef>
                <a:spcPct val="0"/>
              </a:spcBef>
              <a:spcAft>
                <a:spcPct val="0"/>
              </a:spcAft>
              <a:defRPr sz="6100">
                <a:solidFill>
                  <a:schemeClr val="tx1"/>
                </a:solidFill>
                <a:latin typeface="Arial" charset="0"/>
              </a:defRPr>
            </a:lvl9pPr>
          </a:lstStyle>
          <a:p>
            <a:pPr algn="ctr" eaLnBrk="1" hangingPunct="1"/>
            <a:endParaRPr lang="en-US" altLang="en-US" sz="700" b="1" dirty="0"/>
          </a:p>
        </p:txBody>
      </p:sp>
      <p:sp>
        <p:nvSpPr>
          <p:cNvPr id="3075" name="AutoShape 29"/>
          <p:cNvSpPr>
            <a:spLocks noChangeArrowheads="1"/>
          </p:cNvSpPr>
          <p:nvPr/>
        </p:nvSpPr>
        <p:spPr bwMode="auto">
          <a:xfrm>
            <a:off x="2365154" y="1119188"/>
            <a:ext cx="2159000" cy="5562699"/>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6664" tIns="13332" rIns="26664" bIns="13332" anchor="ctr"/>
          <a:lstStyle>
            <a:lvl1pPr>
              <a:defRPr sz="6100">
                <a:solidFill>
                  <a:schemeClr val="tx1"/>
                </a:solidFill>
                <a:latin typeface="Arial" charset="0"/>
              </a:defRPr>
            </a:lvl1pPr>
            <a:lvl2pPr marL="742950" indent="-285750">
              <a:defRPr sz="6100">
                <a:solidFill>
                  <a:schemeClr val="tx1"/>
                </a:solidFill>
                <a:latin typeface="Arial" charset="0"/>
              </a:defRPr>
            </a:lvl2pPr>
            <a:lvl3pPr marL="1143000" indent="-228600">
              <a:defRPr sz="6100">
                <a:solidFill>
                  <a:schemeClr val="tx1"/>
                </a:solidFill>
                <a:latin typeface="Arial" charset="0"/>
              </a:defRPr>
            </a:lvl3pPr>
            <a:lvl4pPr marL="1600200" indent="-228600">
              <a:defRPr sz="6100">
                <a:solidFill>
                  <a:schemeClr val="tx1"/>
                </a:solidFill>
                <a:latin typeface="Arial" charset="0"/>
              </a:defRPr>
            </a:lvl4pPr>
            <a:lvl5pPr marL="2057400" indent="-228600">
              <a:defRPr sz="6100">
                <a:solidFill>
                  <a:schemeClr val="tx1"/>
                </a:solidFill>
                <a:latin typeface="Arial" charset="0"/>
              </a:defRPr>
            </a:lvl5pPr>
            <a:lvl6pPr marL="2514600" indent="-228600" eaLnBrk="0" fontAlgn="base" hangingPunct="0">
              <a:spcBef>
                <a:spcPct val="0"/>
              </a:spcBef>
              <a:spcAft>
                <a:spcPct val="0"/>
              </a:spcAft>
              <a:defRPr sz="6100">
                <a:solidFill>
                  <a:schemeClr val="tx1"/>
                </a:solidFill>
                <a:latin typeface="Arial" charset="0"/>
              </a:defRPr>
            </a:lvl6pPr>
            <a:lvl7pPr marL="2971800" indent="-228600" eaLnBrk="0" fontAlgn="base" hangingPunct="0">
              <a:spcBef>
                <a:spcPct val="0"/>
              </a:spcBef>
              <a:spcAft>
                <a:spcPct val="0"/>
              </a:spcAft>
              <a:defRPr sz="6100">
                <a:solidFill>
                  <a:schemeClr val="tx1"/>
                </a:solidFill>
                <a:latin typeface="Arial" charset="0"/>
              </a:defRPr>
            </a:lvl7pPr>
            <a:lvl8pPr marL="3429000" indent="-228600" eaLnBrk="0" fontAlgn="base" hangingPunct="0">
              <a:spcBef>
                <a:spcPct val="0"/>
              </a:spcBef>
              <a:spcAft>
                <a:spcPct val="0"/>
              </a:spcAft>
              <a:defRPr sz="6100">
                <a:solidFill>
                  <a:schemeClr val="tx1"/>
                </a:solidFill>
                <a:latin typeface="Arial" charset="0"/>
              </a:defRPr>
            </a:lvl8pPr>
            <a:lvl9pPr marL="3886200" indent="-228600" eaLnBrk="0" fontAlgn="base" hangingPunct="0">
              <a:spcBef>
                <a:spcPct val="0"/>
              </a:spcBef>
              <a:spcAft>
                <a:spcPct val="0"/>
              </a:spcAft>
              <a:defRPr sz="6100">
                <a:solidFill>
                  <a:schemeClr val="tx1"/>
                </a:solidFill>
                <a:latin typeface="Arial" charset="0"/>
              </a:defRPr>
            </a:lvl9pPr>
          </a:lstStyle>
          <a:p>
            <a:pPr algn="ctr" eaLnBrk="1" hangingPunct="1"/>
            <a:endParaRPr lang="en-US" altLang="en-US"/>
          </a:p>
        </p:txBody>
      </p:sp>
      <p:sp>
        <p:nvSpPr>
          <p:cNvPr id="3076" name="AutoShape 4"/>
          <p:cNvSpPr>
            <a:spLocks noChangeArrowheads="1"/>
          </p:cNvSpPr>
          <p:nvPr/>
        </p:nvSpPr>
        <p:spPr bwMode="auto">
          <a:xfrm>
            <a:off x="127000" y="1120676"/>
            <a:ext cx="2159000" cy="5562699"/>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6664" tIns="13332" rIns="26664" bIns="13332" anchor="ctr"/>
          <a:lstStyle>
            <a:lvl1pPr>
              <a:defRPr sz="6100">
                <a:solidFill>
                  <a:schemeClr val="tx1"/>
                </a:solidFill>
                <a:latin typeface="Arial" charset="0"/>
              </a:defRPr>
            </a:lvl1pPr>
            <a:lvl2pPr marL="742950" indent="-285750">
              <a:defRPr sz="6100">
                <a:solidFill>
                  <a:schemeClr val="tx1"/>
                </a:solidFill>
                <a:latin typeface="Arial" charset="0"/>
              </a:defRPr>
            </a:lvl2pPr>
            <a:lvl3pPr marL="1143000" indent="-228600">
              <a:defRPr sz="6100">
                <a:solidFill>
                  <a:schemeClr val="tx1"/>
                </a:solidFill>
                <a:latin typeface="Arial" charset="0"/>
              </a:defRPr>
            </a:lvl3pPr>
            <a:lvl4pPr marL="1600200" indent="-228600">
              <a:defRPr sz="6100">
                <a:solidFill>
                  <a:schemeClr val="tx1"/>
                </a:solidFill>
                <a:latin typeface="Arial" charset="0"/>
              </a:defRPr>
            </a:lvl4pPr>
            <a:lvl5pPr marL="2057400" indent="-228600">
              <a:defRPr sz="6100">
                <a:solidFill>
                  <a:schemeClr val="tx1"/>
                </a:solidFill>
                <a:latin typeface="Arial" charset="0"/>
              </a:defRPr>
            </a:lvl5pPr>
            <a:lvl6pPr marL="2514600" indent="-228600" eaLnBrk="0" fontAlgn="base" hangingPunct="0">
              <a:spcBef>
                <a:spcPct val="0"/>
              </a:spcBef>
              <a:spcAft>
                <a:spcPct val="0"/>
              </a:spcAft>
              <a:defRPr sz="6100">
                <a:solidFill>
                  <a:schemeClr val="tx1"/>
                </a:solidFill>
                <a:latin typeface="Arial" charset="0"/>
              </a:defRPr>
            </a:lvl6pPr>
            <a:lvl7pPr marL="2971800" indent="-228600" eaLnBrk="0" fontAlgn="base" hangingPunct="0">
              <a:spcBef>
                <a:spcPct val="0"/>
              </a:spcBef>
              <a:spcAft>
                <a:spcPct val="0"/>
              </a:spcAft>
              <a:defRPr sz="6100">
                <a:solidFill>
                  <a:schemeClr val="tx1"/>
                </a:solidFill>
                <a:latin typeface="Arial" charset="0"/>
              </a:defRPr>
            </a:lvl7pPr>
            <a:lvl8pPr marL="3429000" indent="-228600" eaLnBrk="0" fontAlgn="base" hangingPunct="0">
              <a:spcBef>
                <a:spcPct val="0"/>
              </a:spcBef>
              <a:spcAft>
                <a:spcPct val="0"/>
              </a:spcAft>
              <a:defRPr sz="6100">
                <a:solidFill>
                  <a:schemeClr val="tx1"/>
                </a:solidFill>
                <a:latin typeface="Arial" charset="0"/>
              </a:defRPr>
            </a:lvl8pPr>
            <a:lvl9pPr marL="3886200" indent="-228600" eaLnBrk="0" fontAlgn="base" hangingPunct="0">
              <a:spcBef>
                <a:spcPct val="0"/>
              </a:spcBef>
              <a:spcAft>
                <a:spcPct val="0"/>
              </a:spcAft>
              <a:defRPr sz="6100">
                <a:solidFill>
                  <a:schemeClr val="tx1"/>
                </a:solidFill>
                <a:latin typeface="Arial" charset="0"/>
              </a:defRPr>
            </a:lvl9pPr>
          </a:lstStyle>
          <a:p>
            <a:pPr algn="ctr" eaLnBrk="1" hangingPunct="1"/>
            <a:endParaRPr lang="en-US" altLang="en-US"/>
          </a:p>
        </p:txBody>
      </p:sp>
      <p:sp>
        <p:nvSpPr>
          <p:cNvPr id="2053" name="Text Box 9"/>
          <p:cNvSpPr txBox="1">
            <a:spLocks noChangeArrowheads="1"/>
          </p:cNvSpPr>
          <p:nvPr/>
        </p:nvSpPr>
        <p:spPr bwMode="auto">
          <a:xfrm>
            <a:off x="172861" y="1134070"/>
            <a:ext cx="2091531" cy="546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43" tIns="9522" rIns="19043" bIns="9522">
            <a:spAutoFit/>
          </a:bodyPr>
          <a:lstStyle>
            <a:lvl1pPr defTabSz="3135313" eaLnBrk="0" hangingPunct="0">
              <a:defRPr sz="6100">
                <a:solidFill>
                  <a:schemeClr val="tx1"/>
                </a:solidFill>
                <a:latin typeface="Arial" charset="0"/>
              </a:defRPr>
            </a:lvl1pPr>
            <a:lvl2pPr marL="742950" indent="-285750" defTabSz="3135313" eaLnBrk="0" hangingPunct="0">
              <a:defRPr sz="6100">
                <a:solidFill>
                  <a:schemeClr val="tx1"/>
                </a:solidFill>
                <a:latin typeface="Arial" charset="0"/>
              </a:defRPr>
            </a:lvl2pPr>
            <a:lvl3pPr marL="1143000" indent="-228600" defTabSz="3135313" eaLnBrk="0" hangingPunct="0">
              <a:defRPr sz="6100">
                <a:solidFill>
                  <a:schemeClr val="tx1"/>
                </a:solidFill>
                <a:latin typeface="Arial" charset="0"/>
              </a:defRPr>
            </a:lvl3pPr>
            <a:lvl4pPr marL="1600200" indent="-228600" defTabSz="3135313" eaLnBrk="0" hangingPunct="0">
              <a:defRPr sz="6100">
                <a:solidFill>
                  <a:schemeClr val="tx1"/>
                </a:solidFill>
                <a:latin typeface="Arial" charset="0"/>
              </a:defRPr>
            </a:lvl4pPr>
            <a:lvl5pPr marL="2057400" indent="-228600" defTabSz="3135313" eaLnBrk="0" hangingPunct="0">
              <a:defRPr sz="6100">
                <a:solidFill>
                  <a:schemeClr val="tx1"/>
                </a:solidFill>
                <a:latin typeface="Arial" charset="0"/>
              </a:defRPr>
            </a:lvl5pPr>
            <a:lvl6pPr marL="2514600" indent="-228600" algn="ctr" defTabSz="3135313" eaLnBrk="0" fontAlgn="base" hangingPunct="0">
              <a:spcBef>
                <a:spcPct val="0"/>
              </a:spcBef>
              <a:spcAft>
                <a:spcPct val="0"/>
              </a:spcAft>
              <a:defRPr sz="6100">
                <a:solidFill>
                  <a:schemeClr val="tx1"/>
                </a:solidFill>
                <a:latin typeface="Arial" charset="0"/>
              </a:defRPr>
            </a:lvl6pPr>
            <a:lvl7pPr marL="2971800" indent="-228600" algn="ctr" defTabSz="3135313" eaLnBrk="0" fontAlgn="base" hangingPunct="0">
              <a:spcBef>
                <a:spcPct val="0"/>
              </a:spcBef>
              <a:spcAft>
                <a:spcPct val="0"/>
              </a:spcAft>
              <a:defRPr sz="6100">
                <a:solidFill>
                  <a:schemeClr val="tx1"/>
                </a:solidFill>
                <a:latin typeface="Arial" charset="0"/>
              </a:defRPr>
            </a:lvl7pPr>
            <a:lvl8pPr marL="3429000" indent="-228600" algn="ctr" defTabSz="3135313" eaLnBrk="0" fontAlgn="base" hangingPunct="0">
              <a:spcBef>
                <a:spcPct val="0"/>
              </a:spcBef>
              <a:spcAft>
                <a:spcPct val="0"/>
              </a:spcAft>
              <a:defRPr sz="6100">
                <a:solidFill>
                  <a:schemeClr val="tx1"/>
                </a:solidFill>
                <a:latin typeface="Arial" charset="0"/>
              </a:defRPr>
            </a:lvl8pPr>
            <a:lvl9pPr marL="3886200" indent="-228600" algn="ctr" defTabSz="3135313" eaLnBrk="0" fontAlgn="base" hangingPunct="0">
              <a:spcBef>
                <a:spcPct val="0"/>
              </a:spcBef>
              <a:spcAft>
                <a:spcPct val="0"/>
              </a:spcAft>
              <a:defRPr sz="6100">
                <a:solidFill>
                  <a:schemeClr val="tx1"/>
                </a:solidFill>
                <a:latin typeface="Arial" charset="0"/>
              </a:defRPr>
            </a:lvl9pPr>
          </a:lstStyle>
          <a:p>
            <a:pPr algn="ctr" eaLnBrk="1" hangingPunct="1">
              <a:defRPr/>
            </a:pPr>
            <a:r>
              <a:rPr lang="en-US" altLang="en-US" sz="1400" b="1" dirty="0">
                <a:solidFill>
                  <a:srgbClr val="FF0000"/>
                </a:solidFill>
              </a:rPr>
              <a:t>Background</a:t>
            </a:r>
          </a:p>
          <a:p>
            <a:pPr algn="ctr" eaLnBrk="1" hangingPunct="1">
              <a:defRPr/>
            </a:pPr>
            <a:endParaRPr lang="en-US" altLang="en-US" sz="700" b="1" dirty="0"/>
          </a:p>
          <a:p>
            <a:pPr marL="133320" indent="-133320" eaLnBrk="1" hangingPunct="1">
              <a:buFont typeface="Wingdings" panose="05000000000000000000" pitchFamily="2" charset="2"/>
              <a:buChar char="§"/>
              <a:defRPr/>
            </a:pPr>
            <a:r>
              <a:rPr lang="en-US" altLang="en-US" sz="800" dirty="0"/>
              <a:t>Patient engagement is at the very core of nursing practice. </a:t>
            </a:r>
          </a:p>
          <a:p>
            <a:pPr marL="133320" indent="-133320" eaLnBrk="1" hangingPunct="1">
              <a:buFont typeface="Wingdings" panose="05000000000000000000" pitchFamily="2" charset="2"/>
              <a:buChar char="§"/>
              <a:defRPr/>
            </a:pPr>
            <a:endParaRPr lang="en-US" altLang="en-US" sz="800" dirty="0"/>
          </a:p>
          <a:p>
            <a:pPr marL="133320" indent="-133320" eaLnBrk="1" hangingPunct="1">
              <a:buFont typeface="Wingdings" panose="05000000000000000000" pitchFamily="2" charset="2"/>
              <a:buChar char="§"/>
              <a:defRPr/>
            </a:pPr>
            <a:r>
              <a:rPr lang="en-US" altLang="en-US" sz="800" dirty="0"/>
              <a:t>Nurses learn basic competencies in school to provide safe patient care.  </a:t>
            </a:r>
          </a:p>
          <a:p>
            <a:pPr eaLnBrk="1" hangingPunct="1">
              <a:defRPr/>
            </a:pPr>
            <a:endParaRPr lang="en-US" altLang="en-US" sz="800" dirty="0"/>
          </a:p>
          <a:p>
            <a:pPr marL="133320" indent="-133320" eaLnBrk="1" hangingPunct="1">
              <a:buFont typeface="Wingdings" panose="05000000000000000000" pitchFamily="2" charset="2"/>
              <a:buChar char="§"/>
              <a:defRPr/>
            </a:pPr>
            <a:r>
              <a:rPr lang="en-US" sz="800" dirty="0"/>
              <a:t>Mentoring facilitates development of empathic listening skill for patient engagement. </a:t>
            </a:r>
            <a:endParaRPr lang="en-US" altLang="en-US" sz="800" dirty="0"/>
          </a:p>
          <a:p>
            <a:pPr eaLnBrk="1" hangingPunct="1">
              <a:defRPr/>
            </a:pPr>
            <a:endParaRPr lang="en-US" altLang="en-US" sz="800" dirty="0"/>
          </a:p>
          <a:p>
            <a:pPr marL="133320" indent="-133320" eaLnBrk="1" hangingPunct="1">
              <a:buFont typeface="Wingdings" panose="05000000000000000000" pitchFamily="2" charset="2"/>
              <a:buChar char="§"/>
              <a:defRPr/>
            </a:pPr>
            <a:r>
              <a:rPr lang="en-US" altLang="en-US" sz="800" dirty="0"/>
              <a:t>Creating personal connections and engaging in meaningful conversations with patients and families are crucial elements in developing patient centered care. </a:t>
            </a:r>
          </a:p>
          <a:p>
            <a:pPr marL="133320" indent="-133320" eaLnBrk="1" hangingPunct="1">
              <a:buFont typeface="Wingdings" panose="05000000000000000000" pitchFamily="2" charset="2"/>
              <a:buChar char="§"/>
              <a:defRPr/>
            </a:pPr>
            <a:endParaRPr lang="en-US" altLang="en-US" sz="800" dirty="0"/>
          </a:p>
          <a:p>
            <a:pPr marL="133320" indent="-133320" eaLnBrk="1" hangingPunct="1">
              <a:buFont typeface="Wingdings" panose="05000000000000000000" pitchFamily="2" charset="2"/>
              <a:buChar char="§"/>
              <a:defRPr/>
            </a:pPr>
            <a:r>
              <a:rPr lang="en-US" altLang="en-US" sz="800" dirty="0"/>
              <a:t>Nurses transition from classroom instruction to the clinical setting opens them to the complexities of human experience (Erikson, </a:t>
            </a:r>
            <a:r>
              <a:rPr lang="en-US" altLang="en-US" sz="800" dirty="0" err="1"/>
              <a:t>Ditomassi</a:t>
            </a:r>
            <a:r>
              <a:rPr lang="en-US" altLang="en-US" sz="800" dirty="0"/>
              <a:t>, </a:t>
            </a:r>
            <a:r>
              <a:rPr lang="en-US" altLang="en-US" sz="800" dirty="0" err="1"/>
              <a:t>Sabia</a:t>
            </a:r>
            <a:r>
              <a:rPr lang="en-US" altLang="en-US" sz="800" dirty="0"/>
              <a:t> &amp; Smith, 2015) .</a:t>
            </a:r>
          </a:p>
          <a:p>
            <a:pPr marL="133320" indent="-133320" eaLnBrk="1" hangingPunct="1">
              <a:buFont typeface="Wingdings" panose="05000000000000000000" pitchFamily="2" charset="2"/>
              <a:buChar char="§"/>
              <a:defRPr/>
            </a:pPr>
            <a:endParaRPr lang="en-US" altLang="en-US" sz="800" b="1" dirty="0">
              <a:solidFill>
                <a:srgbClr val="FF0000"/>
              </a:solidFill>
            </a:endParaRPr>
          </a:p>
          <a:p>
            <a:pPr marL="133320" indent="-133320" eaLnBrk="1" hangingPunct="1">
              <a:buFont typeface="Wingdings" panose="05000000000000000000" pitchFamily="2" charset="2"/>
              <a:buChar char="§"/>
              <a:defRPr/>
            </a:pPr>
            <a:r>
              <a:rPr lang="en-US" altLang="en-US" sz="800" dirty="0"/>
              <a:t>The rapidly evolving healthcare environment, fast technological advances and ever growing pressure to deliver efficient and cost effective care often drain the reservoir of inner resources of caring and compassion among caregivers.</a:t>
            </a:r>
          </a:p>
          <a:p>
            <a:pPr lvl="1" indent="0" eaLnBrk="1" hangingPunct="1">
              <a:defRPr/>
            </a:pPr>
            <a:endParaRPr lang="en-US" altLang="en-US" sz="800" dirty="0"/>
          </a:p>
          <a:p>
            <a:pPr algn="ctr" eaLnBrk="1" hangingPunct="1">
              <a:defRPr/>
            </a:pPr>
            <a:r>
              <a:rPr lang="en-US" altLang="en-US" sz="1400" dirty="0"/>
              <a:t> </a:t>
            </a:r>
            <a:r>
              <a:rPr lang="en-US" altLang="en-US" sz="1400" b="1" dirty="0">
                <a:solidFill>
                  <a:srgbClr val="FF0000"/>
                </a:solidFill>
              </a:rPr>
              <a:t>Objectives</a:t>
            </a:r>
          </a:p>
          <a:p>
            <a:pPr algn="ctr" eaLnBrk="1" hangingPunct="1">
              <a:defRPr/>
            </a:pPr>
            <a:r>
              <a:rPr lang="en-US" altLang="en-US" sz="800" b="1" dirty="0">
                <a:solidFill>
                  <a:srgbClr val="FF0000"/>
                </a:solidFill>
              </a:rPr>
              <a:t>  </a:t>
            </a:r>
            <a:endParaRPr lang="en-US" altLang="en-US" sz="800" dirty="0">
              <a:solidFill>
                <a:srgbClr val="FF0000"/>
              </a:solidFill>
            </a:endParaRPr>
          </a:p>
          <a:p>
            <a:pPr marL="199979" indent="-199979" eaLnBrk="1" hangingPunct="1">
              <a:buFont typeface="Wingdings" panose="05000000000000000000" pitchFamily="2" charset="2"/>
              <a:buChar char="§"/>
              <a:defRPr/>
            </a:pPr>
            <a:r>
              <a:rPr lang="en-US" altLang="en-US" sz="800" dirty="0"/>
              <a:t>Facilitate experiential learning.</a:t>
            </a:r>
          </a:p>
          <a:p>
            <a:pPr eaLnBrk="1" hangingPunct="1">
              <a:defRPr/>
            </a:pPr>
            <a:r>
              <a:rPr lang="en-US" altLang="en-US" sz="800" dirty="0"/>
              <a:t> </a:t>
            </a:r>
          </a:p>
          <a:p>
            <a:pPr marL="199979" indent="-199979" eaLnBrk="1" hangingPunct="1">
              <a:buFont typeface="Wingdings" panose="05000000000000000000" pitchFamily="2" charset="2"/>
              <a:buChar char="§"/>
              <a:defRPr/>
            </a:pPr>
            <a:r>
              <a:rPr lang="en-US" altLang="en-US" sz="800" dirty="0"/>
              <a:t>Enhance empathic listening skills to help create meaningful connections with patients and families. </a:t>
            </a:r>
          </a:p>
          <a:p>
            <a:pPr eaLnBrk="1" hangingPunct="1">
              <a:defRPr/>
            </a:pPr>
            <a:endParaRPr lang="en-US" altLang="en-US" sz="800" dirty="0"/>
          </a:p>
          <a:p>
            <a:pPr marL="199979" indent="-199979" eaLnBrk="1" hangingPunct="1">
              <a:buFont typeface="Wingdings" panose="05000000000000000000" pitchFamily="2" charset="2"/>
              <a:buChar char="§"/>
              <a:defRPr/>
            </a:pPr>
            <a:r>
              <a:rPr lang="en-US" altLang="en-US" sz="800" dirty="0"/>
              <a:t>Utilize engagement skills in fostering patient centered care.   </a:t>
            </a:r>
          </a:p>
          <a:p>
            <a:pPr algn="ctr" eaLnBrk="1" hangingPunct="1">
              <a:defRPr/>
            </a:pPr>
            <a:endParaRPr lang="en-US" altLang="en-US" sz="700" b="1" dirty="0">
              <a:solidFill>
                <a:srgbClr val="FF0000"/>
              </a:solidFill>
            </a:endParaRPr>
          </a:p>
        </p:txBody>
      </p:sp>
      <p:sp>
        <p:nvSpPr>
          <p:cNvPr id="3078" name="AutoShape 13"/>
          <p:cNvSpPr>
            <a:spLocks noChangeArrowheads="1"/>
          </p:cNvSpPr>
          <p:nvPr/>
        </p:nvSpPr>
        <p:spPr bwMode="auto">
          <a:xfrm>
            <a:off x="142875" y="79375"/>
            <a:ext cx="8858250" cy="857746"/>
          </a:xfrm>
          <a:prstGeom prst="roundRect">
            <a:avLst>
              <a:gd name="adj" fmla="val 10870"/>
            </a:avLst>
          </a:prstGeom>
          <a:solidFill>
            <a:schemeClr val="bg1"/>
          </a:solidFill>
          <a:ln w="9525">
            <a:solidFill>
              <a:srgbClr val="A7C4FF"/>
            </a:solidFill>
            <a:round/>
            <a:headEnd/>
            <a:tailEnd/>
          </a:ln>
        </p:spPr>
        <p:txBody>
          <a:bodyPr wrap="none" lIns="19043" tIns="9522" rIns="19043" bIns="9522" anchor="ctr"/>
          <a:lstStyle>
            <a:lvl1pPr>
              <a:defRPr sz="6100">
                <a:solidFill>
                  <a:schemeClr val="tx1"/>
                </a:solidFill>
                <a:latin typeface="Arial" charset="0"/>
              </a:defRPr>
            </a:lvl1pPr>
            <a:lvl2pPr marL="742950" indent="-285750">
              <a:defRPr sz="6100">
                <a:solidFill>
                  <a:schemeClr val="tx1"/>
                </a:solidFill>
                <a:latin typeface="Arial" charset="0"/>
              </a:defRPr>
            </a:lvl2pPr>
            <a:lvl3pPr marL="1143000" indent="-228600">
              <a:defRPr sz="6100">
                <a:solidFill>
                  <a:schemeClr val="tx1"/>
                </a:solidFill>
                <a:latin typeface="Arial" charset="0"/>
              </a:defRPr>
            </a:lvl3pPr>
            <a:lvl4pPr marL="1600200" indent="-228600">
              <a:defRPr sz="6100">
                <a:solidFill>
                  <a:schemeClr val="tx1"/>
                </a:solidFill>
                <a:latin typeface="Arial" charset="0"/>
              </a:defRPr>
            </a:lvl4pPr>
            <a:lvl5pPr marL="2057400" indent="-228600">
              <a:defRPr sz="6100">
                <a:solidFill>
                  <a:schemeClr val="tx1"/>
                </a:solidFill>
                <a:latin typeface="Arial" charset="0"/>
              </a:defRPr>
            </a:lvl5pPr>
            <a:lvl6pPr marL="2514600" indent="-228600" eaLnBrk="0" fontAlgn="base" hangingPunct="0">
              <a:spcBef>
                <a:spcPct val="0"/>
              </a:spcBef>
              <a:spcAft>
                <a:spcPct val="0"/>
              </a:spcAft>
              <a:defRPr sz="6100">
                <a:solidFill>
                  <a:schemeClr val="tx1"/>
                </a:solidFill>
                <a:latin typeface="Arial" charset="0"/>
              </a:defRPr>
            </a:lvl6pPr>
            <a:lvl7pPr marL="2971800" indent="-228600" eaLnBrk="0" fontAlgn="base" hangingPunct="0">
              <a:spcBef>
                <a:spcPct val="0"/>
              </a:spcBef>
              <a:spcAft>
                <a:spcPct val="0"/>
              </a:spcAft>
              <a:defRPr sz="6100">
                <a:solidFill>
                  <a:schemeClr val="tx1"/>
                </a:solidFill>
                <a:latin typeface="Arial" charset="0"/>
              </a:defRPr>
            </a:lvl7pPr>
            <a:lvl8pPr marL="3429000" indent="-228600" eaLnBrk="0" fontAlgn="base" hangingPunct="0">
              <a:spcBef>
                <a:spcPct val="0"/>
              </a:spcBef>
              <a:spcAft>
                <a:spcPct val="0"/>
              </a:spcAft>
              <a:defRPr sz="6100">
                <a:solidFill>
                  <a:schemeClr val="tx1"/>
                </a:solidFill>
                <a:latin typeface="Arial" charset="0"/>
              </a:defRPr>
            </a:lvl8pPr>
            <a:lvl9pPr marL="3886200" indent="-228600" eaLnBrk="0" fontAlgn="base" hangingPunct="0">
              <a:spcBef>
                <a:spcPct val="0"/>
              </a:spcBef>
              <a:spcAft>
                <a:spcPct val="0"/>
              </a:spcAft>
              <a:defRPr sz="6100">
                <a:solidFill>
                  <a:schemeClr val="tx1"/>
                </a:solidFill>
                <a:latin typeface="Arial" charset="0"/>
              </a:defRPr>
            </a:lvl9pPr>
          </a:lstStyle>
          <a:p>
            <a:pPr algn="ctr" eaLnBrk="1" hangingPunct="1">
              <a:spcBef>
                <a:spcPct val="50000"/>
              </a:spcBef>
            </a:pPr>
            <a:r>
              <a:rPr lang="en-US" altLang="en-US" sz="1400" b="1" dirty="0">
                <a:solidFill>
                  <a:srgbClr val="0046D2"/>
                </a:solidFill>
              </a:rPr>
              <a:t>Nursing Engagement Project: A Collaboration Between Nurses and Chaplains  </a:t>
            </a:r>
          </a:p>
          <a:p>
            <a:pPr algn="ctr" eaLnBrk="1" hangingPunct="1"/>
            <a:r>
              <a:rPr lang="en-US" altLang="en-US" sz="1000" b="1" dirty="0">
                <a:solidFill>
                  <a:srgbClr val="0046D2"/>
                </a:solidFill>
              </a:rPr>
              <a:t>Linda Golding, MA BCC, Patricia Punzalan, MA,RN, Lisa Reid-Vannoy, MBA, RN, NE-BC</a:t>
            </a:r>
          </a:p>
        </p:txBody>
      </p:sp>
      <p:pic>
        <p:nvPicPr>
          <p:cNvPr id="3079" name="Picture 52"/>
          <p:cNvPicPr>
            <a:picLocks noChangeAspect="1" noChangeArrowheads="1"/>
          </p:cNvPicPr>
          <p:nvPr/>
        </p:nvPicPr>
        <p:blipFill>
          <a:blip r:embed="rId3" cstate="print">
            <a:extLst>
              <a:ext uri="{28A0092B-C50C-407E-A947-70E740481C1C}">
                <a14:useLocalDpi xmlns:a14="http://schemas.microsoft.com/office/drawing/2010/main" val="0"/>
              </a:ext>
            </a:extLst>
          </a:blip>
          <a:srcRect l="-2808" t="-1634" r="-2379" b="-108"/>
          <a:stretch>
            <a:fillRect/>
          </a:stretch>
        </p:blipFill>
        <p:spPr bwMode="auto">
          <a:xfrm>
            <a:off x="172861" y="165696"/>
            <a:ext cx="768174" cy="699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4C4C4C"/>
                </a:solidFill>
                <a:miter lim="800000"/>
                <a:headEnd/>
                <a:tailEnd/>
              </a14:hiddenLine>
            </a:ext>
          </a:extLst>
        </p:spPr>
      </p:pic>
      <p:sp>
        <p:nvSpPr>
          <p:cNvPr id="2061" name="Text Box 53"/>
          <p:cNvSpPr txBox="1">
            <a:spLocks noChangeArrowheads="1"/>
          </p:cNvSpPr>
          <p:nvPr/>
        </p:nvSpPr>
        <p:spPr bwMode="auto">
          <a:xfrm>
            <a:off x="6987646" y="1133078"/>
            <a:ext cx="1934104" cy="231986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6664" tIns="13332" rIns="26664" bIns="13332">
            <a:spAutoFit/>
          </a:bodyPr>
          <a:lstStyle>
            <a:lvl1pPr defTabSz="3135313" eaLnBrk="0" hangingPunct="0">
              <a:defRPr sz="6100">
                <a:solidFill>
                  <a:schemeClr val="tx1"/>
                </a:solidFill>
                <a:latin typeface="Arial" charset="0"/>
              </a:defRPr>
            </a:lvl1pPr>
            <a:lvl2pPr marL="742950" indent="-285750" defTabSz="3135313" eaLnBrk="0" hangingPunct="0">
              <a:defRPr sz="6100">
                <a:solidFill>
                  <a:schemeClr val="tx1"/>
                </a:solidFill>
                <a:latin typeface="Arial" charset="0"/>
              </a:defRPr>
            </a:lvl2pPr>
            <a:lvl3pPr marL="1143000" indent="-228600" defTabSz="3135313" eaLnBrk="0" hangingPunct="0">
              <a:defRPr sz="6100">
                <a:solidFill>
                  <a:schemeClr val="tx1"/>
                </a:solidFill>
                <a:latin typeface="Arial" charset="0"/>
              </a:defRPr>
            </a:lvl3pPr>
            <a:lvl4pPr marL="1600200" indent="-228600" defTabSz="3135313" eaLnBrk="0" hangingPunct="0">
              <a:defRPr sz="6100">
                <a:solidFill>
                  <a:schemeClr val="tx1"/>
                </a:solidFill>
                <a:latin typeface="Arial" charset="0"/>
              </a:defRPr>
            </a:lvl4pPr>
            <a:lvl5pPr marL="2057400" indent="-228600" defTabSz="3135313" eaLnBrk="0" hangingPunct="0">
              <a:defRPr sz="6100">
                <a:solidFill>
                  <a:schemeClr val="tx1"/>
                </a:solidFill>
                <a:latin typeface="Arial" charset="0"/>
              </a:defRPr>
            </a:lvl5pPr>
            <a:lvl6pPr marL="2514600" indent="-228600" algn="ctr" defTabSz="3135313" eaLnBrk="0" fontAlgn="base" hangingPunct="0">
              <a:spcBef>
                <a:spcPct val="0"/>
              </a:spcBef>
              <a:spcAft>
                <a:spcPct val="0"/>
              </a:spcAft>
              <a:defRPr sz="6100">
                <a:solidFill>
                  <a:schemeClr val="tx1"/>
                </a:solidFill>
                <a:latin typeface="Arial" charset="0"/>
              </a:defRPr>
            </a:lvl6pPr>
            <a:lvl7pPr marL="2971800" indent="-228600" algn="ctr" defTabSz="3135313" eaLnBrk="0" fontAlgn="base" hangingPunct="0">
              <a:spcBef>
                <a:spcPct val="0"/>
              </a:spcBef>
              <a:spcAft>
                <a:spcPct val="0"/>
              </a:spcAft>
              <a:defRPr sz="6100">
                <a:solidFill>
                  <a:schemeClr val="tx1"/>
                </a:solidFill>
                <a:latin typeface="Arial" charset="0"/>
              </a:defRPr>
            </a:lvl7pPr>
            <a:lvl8pPr marL="3429000" indent="-228600" algn="ctr" defTabSz="3135313" eaLnBrk="0" fontAlgn="base" hangingPunct="0">
              <a:spcBef>
                <a:spcPct val="0"/>
              </a:spcBef>
              <a:spcAft>
                <a:spcPct val="0"/>
              </a:spcAft>
              <a:defRPr sz="6100">
                <a:solidFill>
                  <a:schemeClr val="tx1"/>
                </a:solidFill>
                <a:latin typeface="Arial" charset="0"/>
              </a:defRPr>
            </a:lvl8pPr>
            <a:lvl9pPr marL="3886200" indent="-228600" algn="ctr" defTabSz="3135313" eaLnBrk="0" fontAlgn="base" hangingPunct="0">
              <a:spcBef>
                <a:spcPct val="0"/>
              </a:spcBef>
              <a:spcAft>
                <a:spcPct val="0"/>
              </a:spcAft>
              <a:defRPr sz="6100">
                <a:solidFill>
                  <a:schemeClr val="tx1"/>
                </a:solidFill>
                <a:latin typeface="Arial" charset="0"/>
              </a:defRPr>
            </a:lvl9pPr>
          </a:lstStyle>
          <a:p>
            <a:pPr algn="ctr" eaLnBrk="1" hangingPunct="1">
              <a:defRPr/>
            </a:pPr>
            <a:r>
              <a:rPr lang="en-US" altLang="en-US" sz="1400" b="1" dirty="0">
                <a:solidFill>
                  <a:srgbClr val="FF0000"/>
                </a:solidFill>
              </a:rPr>
              <a:t>Next Steps </a:t>
            </a:r>
          </a:p>
          <a:p>
            <a:pPr algn="ctr" eaLnBrk="1" hangingPunct="1">
              <a:defRPr/>
            </a:pPr>
            <a:endParaRPr lang="en-US" altLang="en-US" sz="700" b="1" dirty="0">
              <a:solidFill>
                <a:srgbClr val="FF0000"/>
              </a:solidFill>
            </a:endParaRPr>
          </a:p>
          <a:p>
            <a:pPr marL="133320" indent="-133320" eaLnBrk="1" hangingPunct="1">
              <a:buFont typeface="Arial" panose="020B0604020202020204" pitchFamily="34" charset="0"/>
              <a:buChar char="•"/>
              <a:defRPr/>
            </a:pPr>
            <a:r>
              <a:rPr lang="en-US" altLang="en-US" sz="800" dirty="0"/>
              <a:t>Reverse shadowing: chaplain to shadow the cohort of participants.</a:t>
            </a:r>
          </a:p>
          <a:p>
            <a:pPr marL="133320" indent="-133320" eaLnBrk="1" hangingPunct="1">
              <a:buFont typeface="Arial" panose="020B0604020202020204" pitchFamily="34" charset="0"/>
              <a:buChar char="•"/>
              <a:defRPr/>
            </a:pPr>
            <a:endParaRPr lang="en-US" altLang="en-US" sz="800" dirty="0"/>
          </a:p>
          <a:p>
            <a:pPr marL="133320" indent="-133320" eaLnBrk="1" hangingPunct="1">
              <a:buFont typeface="Arial" panose="020B0604020202020204" pitchFamily="34" charset="0"/>
              <a:buChar char="•"/>
              <a:defRPr/>
            </a:pPr>
            <a:r>
              <a:rPr lang="en-US" altLang="en-US" sz="800" dirty="0"/>
              <a:t>Utilize the learning for peer to peer coaching and mentoring.  </a:t>
            </a:r>
          </a:p>
          <a:p>
            <a:pPr marL="133320" indent="-133320" eaLnBrk="1" hangingPunct="1">
              <a:buFont typeface="Arial" panose="020B0604020202020204" pitchFamily="34" charset="0"/>
              <a:buChar char="•"/>
              <a:defRPr/>
            </a:pPr>
            <a:endParaRPr lang="en-US" altLang="en-US" sz="800" dirty="0"/>
          </a:p>
          <a:p>
            <a:pPr marL="133320" indent="-133320" eaLnBrk="1" hangingPunct="1">
              <a:buFont typeface="Arial" panose="020B0604020202020204" pitchFamily="34" charset="0"/>
              <a:buChar char="•"/>
              <a:defRPr/>
            </a:pPr>
            <a:r>
              <a:rPr lang="en-US" altLang="en-US" sz="800" dirty="0"/>
              <a:t>Create another group of cohorts that may involve other related disciplines such as social work and physicians.  </a:t>
            </a:r>
          </a:p>
          <a:p>
            <a:pPr eaLnBrk="1" hangingPunct="1">
              <a:defRPr/>
            </a:pPr>
            <a:endParaRPr lang="en-US" altLang="en-US" sz="800" dirty="0"/>
          </a:p>
          <a:p>
            <a:pPr marL="133320" indent="-133320" eaLnBrk="1" hangingPunct="1">
              <a:buFont typeface="Arial" panose="020B0604020202020204" pitchFamily="34" charset="0"/>
              <a:buChar char="•"/>
              <a:defRPr/>
            </a:pPr>
            <a:r>
              <a:rPr lang="en-US" altLang="en-US" sz="800" dirty="0"/>
              <a:t>Launch next cohort of RNs. </a:t>
            </a:r>
          </a:p>
          <a:p>
            <a:pPr marL="133320" indent="-133320" eaLnBrk="1" hangingPunct="1">
              <a:buFont typeface="Arial" panose="020B0604020202020204" pitchFamily="34" charset="0"/>
              <a:buChar char="•"/>
              <a:defRPr/>
            </a:pPr>
            <a:endParaRPr lang="en-US" altLang="en-US" sz="800" dirty="0"/>
          </a:p>
          <a:p>
            <a:pPr marL="133320" indent="-133320" eaLnBrk="1" hangingPunct="1">
              <a:buFont typeface="Arial" panose="020B0604020202020204" pitchFamily="34" charset="0"/>
              <a:buChar char="•"/>
              <a:defRPr/>
            </a:pPr>
            <a:r>
              <a:rPr lang="en-US" altLang="en-US" sz="800" dirty="0"/>
              <a:t> Conduct a study to establish relationship between the nursing 0engagement initiative and patient experience scores. </a:t>
            </a:r>
            <a:endParaRPr lang="en-US" altLang="en-US" sz="800" b="1" dirty="0"/>
          </a:p>
        </p:txBody>
      </p:sp>
      <p:pic>
        <p:nvPicPr>
          <p:cNvPr id="3082" name="Picture 1"/>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94172" y="242590"/>
            <a:ext cx="1127578" cy="383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3" name="AutoShape 30"/>
          <p:cNvSpPr>
            <a:spLocks noChangeArrowheads="1"/>
          </p:cNvSpPr>
          <p:nvPr/>
        </p:nvSpPr>
        <p:spPr bwMode="auto">
          <a:xfrm>
            <a:off x="4572000" y="1120676"/>
            <a:ext cx="2159000" cy="5565676"/>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6664" tIns="13332" rIns="26664" bIns="13332" anchor="ctr"/>
          <a:lstStyle>
            <a:lvl1pPr defTabSz="3135313">
              <a:defRPr sz="6100">
                <a:solidFill>
                  <a:schemeClr val="tx1"/>
                </a:solidFill>
                <a:latin typeface="Arial" charset="0"/>
              </a:defRPr>
            </a:lvl1pPr>
            <a:lvl2pPr marL="742950" indent="-285750" defTabSz="3135313">
              <a:defRPr sz="6100">
                <a:solidFill>
                  <a:schemeClr val="tx1"/>
                </a:solidFill>
                <a:latin typeface="Arial" charset="0"/>
              </a:defRPr>
            </a:lvl2pPr>
            <a:lvl3pPr marL="1143000" indent="-228600" defTabSz="3135313">
              <a:defRPr sz="6100">
                <a:solidFill>
                  <a:schemeClr val="tx1"/>
                </a:solidFill>
                <a:latin typeface="Arial" charset="0"/>
              </a:defRPr>
            </a:lvl3pPr>
            <a:lvl4pPr marL="1600200" indent="-228600" defTabSz="3135313">
              <a:defRPr sz="6100">
                <a:solidFill>
                  <a:schemeClr val="tx1"/>
                </a:solidFill>
                <a:latin typeface="Arial" charset="0"/>
              </a:defRPr>
            </a:lvl4pPr>
            <a:lvl5pPr marL="2057400" indent="-228600" defTabSz="3135313">
              <a:defRPr sz="6100">
                <a:solidFill>
                  <a:schemeClr val="tx1"/>
                </a:solidFill>
                <a:latin typeface="Arial" charset="0"/>
              </a:defRPr>
            </a:lvl5pPr>
            <a:lvl6pPr marL="2514600" indent="-228600" defTabSz="3135313" eaLnBrk="0" fontAlgn="base" hangingPunct="0">
              <a:spcBef>
                <a:spcPct val="0"/>
              </a:spcBef>
              <a:spcAft>
                <a:spcPct val="0"/>
              </a:spcAft>
              <a:defRPr sz="6100">
                <a:solidFill>
                  <a:schemeClr val="tx1"/>
                </a:solidFill>
                <a:latin typeface="Arial" charset="0"/>
              </a:defRPr>
            </a:lvl6pPr>
            <a:lvl7pPr marL="2971800" indent="-228600" defTabSz="3135313" eaLnBrk="0" fontAlgn="base" hangingPunct="0">
              <a:spcBef>
                <a:spcPct val="0"/>
              </a:spcBef>
              <a:spcAft>
                <a:spcPct val="0"/>
              </a:spcAft>
              <a:defRPr sz="6100">
                <a:solidFill>
                  <a:schemeClr val="tx1"/>
                </a:solidFill>
                <a:latin typeface="Arial" charset="0"/>
              </a:defRPr>
            </a:lvl7pPr>
            <a:lvl8pPr marL="3429000" indent="-228600" defTabSz="3135313" eaLnBrk="0" fontAlgn="base" hangingPunct="0">
              <a:spcBef>
                <a:spcPct val="0"/>
              </a:spcBef>
              <a:spcAft>
                <a:spcPct val="0"/>
              </a:spcAft>
              <a:defRPr sz="6100">
                <a:solidFill>
                  <a:schemeClr val="tx1"/>
                </a:solidFill>
                <a:latin typeface="Arial" charset="0"/>
              </a:defRPr>
            </a:lvl8pPr>
            <a:lvl9pPr marL="3886200" indent="-228600" defTabSz="3135313" eaLnBrk="0" fontAlgn="base" hangingPunct="0">
              <a:spcBef>
                <a:spcPct val="0"/>
              </a:spcBef>
              <a:spcAft>
                <a:spcPct val="0"/>
              </a:spcAft>
              <a:defRPr sz="6100">
                <a:solidFill>
                  <a:schemeClr val="tx1"/>
                </a:solidFill>
                <a:latin typeface="Arial" charset="0"/>
              </a:defRPr>
            </a:lvl9pPr>
          </a:lstStyle>
          <a:p>
            <a:pPr algn="ctr" eaLnBrk="1" hangingPunct="1"/>
            <a:endParaRPr lang="en-US" altLang="en-US" sz="700" b="1" dirty="0"/>
          </a:p>
        </p:txBody>
      </p:sp>
      <p:sp>
        <p:nvSpPr>
          <p:cNvPr id="21" name="Text Box 53"/>
          <p:cNvSpPr txBox="1">
            <a:spLocks noChangeArrowheads="1"/>
          </p:cNvSpPr>
          <p:nvPr/>
        </p:nvSpPr>
        <p:spPr bwMode="auto">
          <a:xfrm>
            <a:off x="7025367" y="3651266"/>
            <a:ext cx="1792516" cy="27969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26664" tIns="13332" rIns="26664" bIns="13332">
            <a:spAutoFit/>
          </a:bodyPr>
          <a:lstStyle>
            <a:lvl1pPr defTabSz="3135313" eaLnBrk="0" hangingPunct="0">
              <a:defRPr sz="6100">
                <a:solidFill>
                  <a:schemeClr val="tx1"/>
                </a:solidFill>
                <a:latin typeface="Arial" charset="0"/>
              </a:defRPr>
            </a:lvl1pPr>
            <a:lvl2pPr marL="742950" indent="-285750" defTabSz="3135313" eaLnBrk="0" hangingPunct="0">
              <a:defRPr sz="6100">
                <a:solidFill>
                  <a:schemeClr val="tx1"/>
                </a:solidFill>
                <a:latin typeface="Arial" charset="0"/>
              </a:defRPr>
            </a:lvl2pPr>
            <a:lvl3pPr marL="1143000" indent="-228600" defTabSz="3135313" eaLnBrk="0" hangingPunct="0">
              <a:defRPr sz="6100">
                <a:solidFill>
                  <a:schemeClr val="tx1"/>
                </a:solidFill>
                <a:latin typeface="Arial" charset="0"/>
              </a:defRPr>
            </a:lvl3pPr>
            <a:lvl4pPr marL="1600200" indent="-228600" defTabSz="3135313" eaLnBrk="0" hangingPunct="0">
              <a:defRPr sz="6100">
                <a:solidFill>
                  <a:schemeClr val="tx1"/>
                </a:solidFill>
                <a:latin typeface="Arial" charset="0"/>
              </a:defRPr>
            </a:lvl4pPr>
            <a:lvl5pPr marL="2057400" indent="-228600" defTabSz="3135313" eaLnBrk="0" hangingPunct="0">
              <a:defRPr sz="6100">
                <a:solidFill>
                  <a:schemeClr val="tx1"/>
                </a:solidFill>
                <a:latin typeface="Arial" charset="0"/>
              </a:defRPr>
            </a:lvl5pPr>
            <a:lvl6pPr marL="2514600" indent="-228600" algn="ctr" defTabSz="3135313" eaLnBrk="0" fontAlgn="base" hangingPunct="0">
              <a:spcBef>
                <a:spcPct val="0"/>
              </a:spcBef>
              <a:spcAft>
                <a:spcPct val="0"/>
              </a:spcAft>
              <a:defRPr sz="6100">
                <a:solidFill>
                  <a:schemeClr val="tx1"/>
                </a:solidFill>
                <a:latin typeface="Arial" charset="0"/>
              </a:defRPr>
            </a:lvl6pPr>
            <a:lvl7pPr marL="2971800" indent="-228600" algn="ctr" defTabSz="3135313" eaLnBrk="0" fontAlgn="base" hangingPunct="0">
              <a:spcBef>
                <a:spcPct val="0"/>
              </a:spcBef>
              <a:spcAft>
                <a:spcPct val="0"/>
              </a:spcAft>
              <a:defRPr sz="6100">
                <a:solidFill>
                  <a:schemeClr val="tx1"/>
                </a:solidFill>
                <a:latin typeface="Arial" charset="0"/>
              </a:defRPr>
            </a:lvl7pPr>
            <a:lvl8pPr marL="3429000" indent="-228600" algn="ctr" defTabSz="3135313" eaLnBrk="0" fontAlgn="base" hangingPunct="0">
              <a:spcBef>
                <a:spcPct val="0"/>
              </a:spcBef>
              <a:spcAft>
                <a:spcPct val="0"/>
              </a:spcAft>
              <a:defRPr sz="6100">
                <a:solidFill>
                  <a:schemeClr val="tx1"/>
                </a:solidFill>
                <a:latin typeface="Arial" charset="0"/>
              </a:defRPr>
            </a:lvl8pPr>
            <a:lvl9pPr marL="3886200" indent="-228600" algn="ctr" defTabSz="3135313" eaLnBrk="0" fontAlgn="base" hangingPunct="0">
              <a:spcBef>
                <a:spcPct val="0"/>
              </a:spcBef>
              <a:spcAft>
                <a:spcPct val="0"/>
              </a:spcAft>
              <a:defRPr sz="6100">
                <a:solidFill>
                  <a:schemeClr val="tx1"/>
                </a:solidFill>
                <a:latin typeface="Arial" charset="0"/>
              </a:defRPr>
            </a:lvl9pPr>
          </a:lstStyle>
          <a:p>
            <a:pPr algn="ctr" eaLnBrk="1" hangingPunct="1">
              <a:defRPr/>
            </a:pPr>
            <a:endParaRPr lang="en-US" altLang="en-US" sz="600" b="1" dirty="0">
              <a:solidFill>
                <a:srgbClr val="FF0000"/>
              </a:solidFill>
            </a:endParaRPr>
          </a:p>
          <a:p>
            <a:pPr algn="ctr" eaLnBrk="1" hangingPunct="1">
              <a:defRPr/>
            </a:pPr>
            <a:endParaRPr lang="en-US" altLang="en-US" sz="600" b="1" dirty="0">
              <a:solidFill>
                <a:srgbClr val="FF0000"/>
              </a:solidFill>
            </a:endParaRPr>
          </a:p>
          <a:p>
            <a:pPr algn="ctr" eaLnBrk="1" hangingPunct="1">
              <a:defRPr/>
            </a:pPr>
            <a:endParaRPr lang="en-US" altLang="en-US" sz="600" b="1" dirty="0">
              <a:solidFill>
                <a:srgbClr val="FF0000"/>
              </a:solidFill>
            </a:endParaRPr>
          </a:p>
          <a:p>
            <a:pPr algn="ctr" eaLnBrk="1" hangingPunct="1">
              <a:defRPr/>
            </a:pPr>
            <a:endParaRPr lang="en-US" altLang="en-US" sz="600" b="1" dirty="0">
              <a:solidFill>
                <a:srgbClr val="FF0000"/>
              </a:solidFill>
            </a:endParaRPr>
          </a:p>
          <a:p>
            <a:pPr algn="ctr" eaLnBrk="1" hangingPunct="1">
              <a:defRPr/>
            </a:pPr>
            <a:endParaRPr lang="en-US" altLang="en-US" sz="600" b="1" dirty="0">
              <a:solidFill>
                <a:srgbClr val="FF0000"/>
              </a:solidFill>
            </a:endParaRPr>
          </a:p>
          <a:p>
            <a:pPr algn="ctr" eaLnBrk="1" hangingPunct="1">
              <a:defRPr/>
            </a:pPr>
            <a:endParaRPr lang="en-US" altLang="en-US" sz="600" b="1" dirty="0">
              <a:solidFill>
                <a:srgbClr val="FF0000"/>
              </a:solidFill>
            </a:endParaRPr>
          </a:p>
          <a:p>
            <a:pPr algn="ctr" eaLnBrk="1" hangingPunct="1">
              <a:defRPr/>
            </a:pPr>
            <a:endParaRPr lang="en-US" altLang="en-US" sz="600" b="1" dirty="0">
              <a:solidFill>
                <a:srgbClr val="FF0000"/>
              </a:solidFill>
            </a:endParaRPr>
          </a:p>
          <a:p>
            <a:pPr algn="ctr" eaLnBrk="1" hangingPunct="1">
              <a:defRPr/>
            </a:pPr>
            <a:endParaRPr lang="en-US" altLang="en-US" sz="600" b="1" dirty="0">
              <a:solidFill>
                <a:srgbClr val="FF0000"/>
              </a:solidFill>
            </a:endParaRPr>
          </a:p>
          <a:p>
            <a:pPr algn="ctr" eaLnBrk="1" hangingPunct="1">
              <a:defRPr/>
            </a:pPr>
            <a:endParaRPr lang="en-US" altLang="en-US" sz="600" b="1" dirty="0">
              <a:solidFill>
                <a:srgbClr val="FF0000"/>
              </a:solidFill>
            </a:endParaRPr>
          </a:p>
          <a:p>
            <a:pPr algn="ctr" eaLnBrk="1" hangingPunct="1">
              <a:defRPr/>
            </a:pPr>
            <a:r>
              <a:rPr lang="en-US" altLang="en-US" sz="600" b="1" dirty="0">
                <a:solidFill>
                  <a:srgbClr val="FF0000"/>
                </a:solidFill>
              </a:rPr>
              <a:t>References</a:t>
            </a:r>
          </a:p>
          <a:p>
            <a:pPr algn="ctr" eaLnBrk="1" hangingPunct="1">
              <a:defRPr/>
            </a:pPr>
            <a:endParaRPr lang="en-US" altLang="en-US" sz="600" b="1" dirty="0">
              <a:solidFill>
                <a:srgbClr val="FF0000"/>
              </a:solidFill>
            </a:endParaRPr>
          </a:p>
          <a:p>
            <a:pPr marL="133320" indent="-133320" eaLnBrk="1" hangingPunct="1">
              <a:buFont typeface="Wingdings" panose="05000000000000000000" pitchFamily="2" charset="2"/>
              <a:buChar char="§"/>
              <a:defRPr/>
            </a:pPr>
            <a:r>
              <a:rPr lang="en-US" altLang="en-US" sz="600" dirty="0"/>
              <a:t>Bryan-Brown, C. and </a:t>
            </a:r>
            <a:r>
              <a:rPr lang="en-US" altLang="en-US" sz="600" dirty="0" err="1"/>
              <a:t>Dracup</a:t>
            </a:r>
            <a:r>
              <a:rPr lang="en-US" altLang="en-US" sz="600" dirty="0"/>
              <a:t>, K. (2016). </a:t>
            </a:r>
            <a:r>
              <a:rPr lang="en-US" altLang="en-US" sz="600" i="1" dirty="0"/>
              <a:t>Novice to Expert to Mentor: Shaping the Future.</a:t>
            </a:r>
            <a:r>
              <a:rPr lang="en-US" altLang="en-US" sz="600" dirty="0"/>
              <a:t> Retrieved from </a:t>
            </a:r>
            <a:r>
              <a:rPr lang="en-US" sz="600" dirty="0">
                <a:hlinkClick r:id="rId5"/>
              </a:rPr>
              <a:t>http://ajcc.aacnjournals.org</a:t>
            </a:r>
            <a:r>
              <a:rPr lang="en-US" sz="600" dirty="0"/>
              <a:t>. </a:t>
            </a:r>
            <a:endParaRPr lang="en-US" altLang="en-US" sz="600" dirty="0"/>
          </a:p>
          <a:p>
            <a:pPr marL="133320" indent="-133320" eaLnBrk="1" hangingPunct="1">
              <a:buFont typeface="Wingdings" panose="05000000000000000000" pitchFamily="2" charset="2"/>
              <a:buChar char="§"/>
              <a:defRPr/>
            </a:pPr>
            <a:r>
              <a:rPr lang="en-US" altLang="en-US" sz="600" dirty="0"/>
              <a:t>Erickson, J., </a:t>
            </a:r>
            <a:r>
              <a:rPr lang="en-US" altLang="en-US" sz="600" dirty="0" err="1"/>
              <a:t>Dtomassi</a:t>
            </a:r>
            <a:r>
              <a:rPr lang="en-US" altLang="en-US" sz="600" dirty="0"/>
              <a:t>, M., </a:t>
            </a:r>
            <a:r>
              <a:rPr lang="en-US" altLang="en-US" sz="600" dirty="0" err="1"/>
              <a:t>Sabia</a:t>
            </a:r>
            <a:r>
              <a:rPr lang="en-US" altLang="en-US" sz="600" dirty="0"/>
              <a:t>, S., &amp; Smith, M. (2015). </a:t>
            </a:r>
            <a:r>
              <a:rPr lang="en-US" altLang="en-US" sz="600" i="1" dirty="0"/>
              <a:t>Fostering Clinical Success: Using Clinical Narratives for </a:t>
            </a:r>
            <a:r>
              <a:rPr lang="en-US" altLang="en-US" sz="600" i="1" dirty="0" err="1"/>
              <a:t>Interprofessional</a:t>
            </a:r>
            <a:r>
              <a:rPr lang="en-US" altLang="en-US" sz="600" i="1" dirty="0"/>
              <a:t> Team Partnerships </a:t>
            </a:r>
            <a:r>
              <a:rPr lang="en-US" altLang="en-US" sz="600" dirty="0"/>
              <a:t>From Massachusetts General </a:t>
            </a:r>
            <a:r>
              <a:rPr lang="en-US" altLang="en-US" sz="600" dirty="0" err="1"/>
              <a:t>Hsopital</a:t>
            </a:r>
            <a:r>
              <a:rPr lang="en-US" altLang="en-US" sz="600" dirty="0"/>
              <a:t>. Indianapolis, IN, USA.. </a:t>
            </a:r>
          </a:p>
          <a:p>
            <a:pPr marL="133320" indent="-133320" eaLnBrk="1" hangingPunct="1">
              <a:buFont typeface="Wingdings" panose="05000000000000000000" pitchFamily="2" charset="2"/>
              <a:buChar char="§"/>
              <a:defRPr/>
            </a:pPr>
            <a:r>
              <a:rPr lang="en-US" altLang="en-US" sz="600" dirty="0"/>
              <a:t>Gardner, F. (2009). Affirmative values: using critical reflection to explore meaning and professional practice. Retrieved from </a:t>
            </a:r>
            <a:r>
              <a:rPr lang="en-US" altLang="en-US" sz="600" dirty="0">
                <a:hlinkClick r:id="rId6"/>
              </a:rPr>
              <a:t>http://dx.doi.org/10.1080/14623940902786198</a:t>
            </a:r>
            <a:r>
              <a:rPr lang="en-US" altLang="en-US" sz="600" dirty="0"/>
              <a:t>. </a:t>
            </a:r>
          </a:p>
          <a:p>
            <a:pPr marL="133320" indent="-133320" eaLnBrk="1" hangingPunct="1">
              <a:buFont typeface="Wingdings" panose="05000000000000000000" pitchFamily="2" charset="2"/>
              <a:buChar char="§"/>
              <a:defRPr/>
            </a:pPr>
            <a:r>
              <a:rPr lang="en-US" sz="600" dirty="0" err="1"/>
              <a:t>Weng</a:t>
            </a:r>
            <a:r>
              <a:rPr lang="en-US" sz="600" dirty="0"/>
              <a:t>, R., Huang C., Tsai, W., Chang, L., Lin, S., &amp; Lee, M. (2010). </a:t>
            </a:r>
            <a:r>
              <a:rPr lang="en-US" sz="600" i="1" dirty="0"/>
              <a:t>Exploring the Impact of        Mentoring Functions on Job Satisfaction and Organizational Commitment of New Nurses..       </a:t>
            </a:r>
            <a:r>
              <a:rPr lang="en-US" sz="600" dirty="0"/>
              <a:t>Biomedical Health Services Research 2010, 10:240. </a:t>
            </a:r>
            <a:endParaRPr lang="en-US" altLang="en-US" sz="600" b="1" dirty="0"/>
          </a:p>
        </p:txBody>
      </p:sp>
      <p:sp>
        <p:nvSpPr>
          <p:cNvPr id="3" name="Text Box 36"/>
          <p:cNvSpPr txBox="1">
            <a:spLocks noChangeArrowheads="1"/>
          </p:cNvSpPr>
          <p:nvPr/>
        </p:nvSpPr>
        <p:spPr bwMode="auto">
          <a:xfrm>
            <a:off x="4572000" y="1134070"/>
            <a:ext cx="2039056" cy="22596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739" tIns="6369" rIns="12739" bIns="6369">
            <a:spAutoFit/>
          </a:bodyPr>
          <a:lstStyle>
            <a:lvl1pPr marL="342900" indent="-342900" defTabSz="438150" eaLnBrk="0" hangingPunct="0">
              <a:defRPr sz="6100">
                <a:solidFill>
                  <a:schemeClr val="tx1"/>
                </a:solidFill>
                <a:latin typeface="Arial" charset="0"/>
              </a:defRPr>
            </a:lvl1pPr>
            <a:lvl2pPr marL="561975" indent="-342900" defTabSz="438150" eaLnBrk="0" hangingPunct="0">
              <a:defRPr sz="6100">
                <a:solidFill>
                  <a:schemeClr val="tx1"/>
                </a:solidFill>
                <a:latin typeface="Arial" charset="0"/>
              </a:defRPr>
            </a:lvl2pPr>
            <a:lvl3pPr marL="781050" indent="-342900" defTabSz="438150" eaLnBrk="0" hangingPunct="0">
              <a:defRPr sz="6100">
                <a:solidFill>
                  <a:schemeClr val="tx1"/>
                </a:solidFill>
                <a:latin typeface="Arial" charset="0"/>
              </a:defRPr>
            </a:lvl3pPr>
            <a:lvl4pPr marL="996950" indent="-342900" defTabSz="438150" eaLnBrk="0" hangingPunct="0">
              <a:defRPr sz="6100">
                <a:solidFill>
                  <a:schemeClr val="tx1"/>
                </a:solidFill>
                <a:latin typeface="Arial" charset="0"/>
              </a:defRPr>
            </a:lvl4pPr>
            <a:lvl5pPr marL="1216025" indent="-342900" defTabSz="438150" eaLnBrk="0" hangingPunct="0">
              <a:defRPr sz="6100">
                <a:solidFill>
                  <a:schemeClr val="tx1"/>
                </a:solidFill>
                <a:latin typeface="Arial" charset="0"/>
              </a:defRPr>
            </a:lvl5pPr>
            <a:lvl6pPr marL="1673225" indent="-342900" algn="ctr" defTabSz="438150" eaLnBrk="0" fontAlgn="base" hangingPunct="0">
              <a:spcBef>
                <a:spcPct val="0"/>
              </a:spcBef>
              <a:spcAft>
                <a:spcPct val="0"/>
              </a:spcAft>
              <a:defRPr sz="6100">
                <a:solidFill>
                  <a:schemeClr val="tx1"/>
                </a:solidFill>
                <a:latin typeface="Arial" charset="0"/>
              </a:defRPr>
            </a:lvl6pPr>
            <a:lvl7pPr marL="2130425" indent="-342900" algn="ctr" defTabSz="438150" eaLnBrk="0" fontAlgn="base" hangingPunct="0">
              <a:spcBef>
                <a:spcPct val="0"/>
              </a:spcBef>
              <a:spcAft>
                <a:spcPct val="0"/>
              </a:spcAft>
              <a:defRPr sz="6100">
                <a:solidFill>
                  <a:schemeClr val="tx1"/>
                </a:solidFill>
                <a:latin typeface="Arial" charset="0"/>
              </a:defRPr>
            </a:lvl7pPr>
            <a:lvl8pPr marL="2587625" indent="-342900" algn="ctr" defTabSz="438150" eaLnBrk="0" fontAlgn="base" hangingPunct="0">
              <a:spcBef>
                <a:spcPct val="0"/>
              </a:spcBef>
              <a:spcAft>
                <a:spcPct val="0"/>
              </a:spcAft>
              <a:defRPr sz="6100">
                <a:solidFill>
                  <a:schemeClr val="tx1"/>
                </a:solidFill>
                <a:latin typeface="Arial" charset="0"/>
              </a:defRPr>
            </a:lvl8pPr>
            <a:lvl9pPr marL="3044825" indent="-342900" algn="ctr" defTabSz="438150" eaLnBrk="0" fontAlgn="base" hangingPunct="0">
              <a:spcBef>
                <a:spcPct val="0"/>
              </a:spcBef>
              <a:spcAft>
                <a:spcPct val="0"/>
              </a:spcAft>
              <a:defRPr sz="6100">
                <a:solidFill>
                  <a:schemeClr val="tx1"/>
                </a:solidFill>
                <a:latin typeface="Arial" charset="0"/>
              </a:defRPr>
            </a:lvl9pPr>
          </a:lstStyle>
          <a:p>
            <a:pPr algn="ctr" eaLnBrk="1" hangingPunct="1">
              <a:defRPr/>
            </a:pPr>
            <a:r>
              <a:rPr lang="en-US" altLang="en-US" sz="1400" b="1" dirty="0">
                <a:solidFill>
                  <a:srgbClr val="FF0000"/>
                </a:solidFill>
              </a:rPr>
              <a:t>Insights/Lessons Learned</a:t>
            </a:r>
          </a:p>
          <a:p>
            <a:pPr algn="ctr" eaLnBrk="1" hangingPunct="1">
              <a:defRPr/>
            </a:pPr>
            <a:endParaRPr lang="en-US" altLang="en-US" sz="1400" b="1" dirty="0">
              <a:solidFill>
                <a:srgbClr val="FF0000"/>
              </a:solidFill>
            </a:endParaRPr>
          </a:p>
          <a:p>
            <a:pPr marL="0" indent="0" eaLnBrk="1" hangingPunct="1">
              <a:defRPr/>
            </a:pPr>
            <a:endParaRPr lang="en-US" altLang="en-US" sz="800" dirty="0"/>
          </a:p>
          <a:p>
            <a:pPr marL="133320" indent="-133320" eaLnBrk="1" hangingPunct="1">
              <a:buFont typeface="Wingdings" panose="05000000000000000000" pitchFamily="2" charset="2"/>
              <a:buChar char="§"/>
              <a:defRPr/>
            </a:pPr>
            <a:endParaRPr lang="en-US" altLang="en-US" sz="800" i="1" dirty="0"/>
          </a:p>
          <a:p>
            <a:pPr marL="133320" indent="-133320" eaLnBrk="1" hangingPunct="1">
              <a:buFont typeface="Wingdings" panose="05000000000000000000" pitchFamily="2" charset="2"/>
              <a:buChar char="§"/>
              <a:defRPr/>
            </a:pPr>
            <a:endParaRPr lang="en-US" altLang="en-US" sz="800" i="1" dirty="0"/>
          </a:p>
          <a:p>
            <a:pPr marL="133320" indent="-133320" eaLnBrk="1" hangingPunct="1">
              <a:buFont typeface="Wingdings" panose="05000000000000000000" pitchFamily="2" charset="2"/>
              <a:buChar char="§"/>
              <a:defRPr/>
            </a:pPr>
            <a:endParaRPr lang="en-US" altLang="en-US" sz="800" i="1" dirty="0"/>
          </a:p>
          <a:p>
            <a:pPr marL="133320" indent="-133320" eaLnBrk="1" hangingPunct="1">
              <a:buFont typeface="Wingdings" panose="05000000000000000000" pitchFamily="2" charset="2"/>
              <a:buChar char="§"/>
              <a:defRPr/>
            </a:pPr>
            <a:endParaRPr lang="en-US" altLang="en-US" sz="800" i="1" dirty="0"/>
          </a:p>
          <a:p>
            <a:pPr marL="133320" indent="-133320" eaLnBrk="1" hangingPunct="1">
              <a:buFont typeface="Wingdings" panose="05000000000000000000" pitchFamily="2" charset="2"/>
              <a:buChar char="§"/>
              <a:defRPr/>
            </a:pPr>
            <a:endParaRPr lang="en-US" altLang="en-US" sz="800" i="1" dirty="0"/>
          </a:p>
          <a:p>
            <a:pPr marL="133320" indent="-133320" eaLnBrk="1" hangingPunct="1">
              <a:buFont typeface="Wingdings" panose="05000000000000000000" pitchFamily="2" charset="2"/>
              <a:buChar char="§"/>
              <a:defRPr/>
            </a:pPr>
            <a:endParaRPr lang="en-US" altLang="en-US" sz="800" i="1" dirty="0"/>
          </a:p>
          <a:p>
            <a:pPr marL="133320" indent="-133320" eaLnBrk="1" hangingPunct="1">
              <a:buFont typeface="Wingdings" panose="05000000000000000000" pitchFamily="2" charset="2"/>
              <a:buChar char="§"/>
              <a:defRPr/>
            </a:pPr>
            <a:endParaRPr lang="en-US" altLang="en-US" sz="800" i="1" dirty="0"/>
          </a:p>
          <a:p>
            <a:pPr marL="133320" indent="-133320" eaLnBrk="1" hangingPunct="1">
              <a:buFont typeface="Wingdings" panose="05000000000000000000" pitchFamily="2" charset="2"/>
              <a:buChar char="§"/>
              <a:defRPr/>
            </a:pPr>
            <a:endParaRPr lang="en-US" altLang="en-US" sz="800" i="1" dirty="0"/>
          </a:p>
          <a:p>
            <a:pPr marL="133320" indent="-133320" eaLnBrk="1" hangingPunct="1">
              <a:buFont typeface="Wingdings" panose="05000000000000000000" pitchFamily="2" charset="2"/>
              <a:buChar char="§"/>
              <a:defRPr/>
            </a:pPr>
            <a:endParaRPr lang="en-US" altLang="en-US" sz="800" i="1" dirty="0"/>
          </a:p>
          <a:p>
            <a:pPr marL="133320" indent="-133320" eaLnBrk="1" hangingPunct="1">
              <a:buFont typeface="Wingdings" panose="05000000000000000000" pitchFamily="2" charset="2"/>
              <a:buChar char="§"/>
              <a:defRPr/>
            </a:pPr>
            <a:endParaRPr lang="en-US" altLang="en-US" sz="800" i="1" dirty="0"/>
          </a:p>
          <a:p>
            <a:pPr marL="133320" indent="-133320" eaLnBrk="1" hangingPunct="1">
              <a:buFont typeface="Wingdings" panose="05000000000000000000" pitchFamily="2" charset="2"/>
              <a:buChar char="§"/>
              <a:defRPr/>
            </a:pPr>
            <a:endParaRPr lang="en-US" altLang="en-US" sz="800" dirty="0"/>
          </a:p>
          <a:p>
            <a:pPr marL="0" indent="0" eaLnBrk="1" hangingPunct="1">
              <a:defRPr/>
            </a:pPr>
            <a:endParaRPr lang="en-US" altLang="en-US" sz="800" dirty="0"/>
          </a:p>
        </p:txBody>
      </p:sp>
      <p:sp>
        <p:nvSpPr>
          <p:cNvPr id="25" name="Text Box 9"/>
          <p:cNvSpPr txBox="1">
            <a:spLocks noChangeArrowheads="1"/>
          </p:cNvSpPr>
          <p:nvPr/>
        </p:nvSpPr>
        <p:spPr bwMode="auto">
          <a:xfrm>
            <a:off x="2398889" y="1134070"/>
            <a:ext cx="2091531" cy="5882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43" tIns="9522" rIns="19043" bIns="9522">
            <a:spAutoFit/>
          </a:bodyPr>
          <a:lstStyle>
            <a:lvl1pPr defTabSz="3135313" eaLnBrk="0" hangingPunct="0">
              <a:defRPr sz="6100">
                <a:solidFill>
                  <a:schemeClr val="tx1"/>
                </a:solidFill>
                <a:latin typeface="Arial" charset="0"/>
              </a:defRPr>
            </a:lvl1pPr>
            <a:lvl2pPr marL="742950" indent="-285750" defTabSz="3135313" eaLnBrk="0" hangingPunct="0">
              <a:defRPr sz="6100">
                <a:solidFill>
                  <a:schemeClr val="tx1"/>
                </a:solidFill>
                <a:latin typeface="Arial" charset="0"/>
              </a:defRPr>
            </a:lvl2pPr>
            <a:lvl3pPr marL="1143000" indent="-228600" defTabSz="3135313" eaLnBrk="0" hangingPunct="0">
              <a:defRPr sz="6100">
                <a:solidFill>
                  <a:schemeClr val="tx1"/>
                </a:solidFill>
                <a:latin typeface="Arial" charset="0"/>
              </a:defRPr>
            </a:lvl3pPr>
            <a:lvl4pPr marL="1600200" indent="-228600" defTabSz="3135313" eaLnBrk="0" hangingPunct="0">
              <a:defRPr sz="6100">
                <a:solidFill>
                  <a:schemeClr val="tx1"/>
                </a:solidFill>
                <a:latin typeface="Arial" charset="0"/>
              </a:defRPr>
            </a:lvl4pPr>
            <a:lvl5pPr marL="2057400" indent="-228600" defTabSz="3135313" eaLnBrk="0" hangingPunct="0">
              <a:defRPr sz="6100">
                <a:solidFill>
                  <a:schemeClr val="tx1"/>
                </a:solidFill>
                <a:latin typeface="Arial" charset="0"/>
              </a:defRPr>
            </a:lvl5pPr>
            <a:lvl6pPr marL="2514600" indent="-228600" algn="ctr" defTabSz="3135313" eaLnBrk="0" fontAlgn="base" hangingPunct="0">
              <a:spcBef>
                <a:spcPct val="0"/>
              </a:spcBef>
              <a:spcAft>
                <a:spcPct val="0"/>
              </a:spcAft>
              <a:defRPr sz="6100">
                <a:solidFill>
                  <a:schemeClr val="tx1"/>
                </a:solidFill>
                <a:latin typeface="Arial" charset="0"/>
              </a:defRPr>
            </a:lvl6pPr>
            <a:lvl7pPr marL="2971800" indent="-228600" algn="ctr" defTabSz="3135313" eaLnBrk="0" fontAlgn="base" hangingPunct="0">
              <a:spcBef>
                <a:spcPct val="0"/>
              </a:spcBef>
              <a:spcAft>
                <a:spcPct val="0"/>
              </a:spcAft>
              <a:defRPr sz="6100">
                <a:solidFill>
                  <a:schemeClr val="tx1"/>
                </a:solidFill>
                <a:latin typeface="Arial" charset="0"/>
              </a:defRPr>
            </a:lvl7pPr>
            <a:lvl8pPr marL="3429000" indent="-228600" algn="ctr" defTabSz="3135313" eaLnBrk="0" fontAlgn="base" hangingPunct="0">
              <a:spcBef>
                <a:spcPct val="0"/>
              </a:spcBef>
              <a:spcAft>
                <a:spcPct val="0"/>
              </a:spcAft>
              <a:defRPr sz="6100">
                <a:solidFill>
                  <a:schemeClr val="tx1"/>
                </a:solidFill>
                <a:latin typeface="Arial" charset="0"/>
              </a:defRPr>
            </a:lvl8pPr>
            <a:lvl9pPr marL="3886200" indent="-228600" algn="ctr" defTabSz="3135313" eaLnBrk="0" fontAlgn="base" hangingPunct="0">
              <a:spcBef>
                <a:spcPct val="0"/>
              </a:spcBef>
              <a:spcAft>
                <a:spcPct val="0"/>
              </a:spcAft>
              <a:defRPr sz="6100">
                <a:solidFill>
                  <a:schemeClr val="tx1"/>
                </a:solidFill>
                <a:latin typeface="Arial" charset="0"/>
              </a:defRPr>
            </a:lvl9pPr>
          </a:lstStyle>
          <a:p>
            <a:pPr algn="ctr" eaLnBrk="1" hangingPunct="1">
              <a:defRPr/>
            </a:pPr>
            <a:r>
              <a:rPr lang="en-US" altLang="en-US" sz="1400" b="1" dirty="0">
                <a:solidFill>
                  <a:srgbClr val="FF0000"/>
                </a:solidFill>
              </a:rPr>
              <a:t>Methods</a:t>
            </a:r>
          </a:p>
          <a:p>
            <a:pPr marL="99990" indent="-99990" eaLnBrk="1" hangingPunct="1">
              <a:buFont typeface="Wingdings" panose="05000000000000000000" pitchFamily="2" charset="2"/>
              <a:buChar char="§"/>
              <a:defRPr/>
            </a:pPr>
            <a:endParaRPr lang="en-US" altLang="en-US" sz="700" b="1" dirty="0">
              <a:solidFill>
                <a:srgbClr val="FF0000"/>
              </a:solidFill>
            </a:endParaRPr>
          </a:p>
          <a:p>
            <a:pPr marL="99990" indent="-99990" eaLnBrk="1" hangingPunct="1">
              <a:buFont typeface="Arial" panose="020B0604020202020204" pitchFamily="34" charset="0"/>
              <a:buChar char="•"/>
              <a:defRPr/>
            </a:pPr>
            <a:r>
              <a:rPr lang="en-US" sz="800" dirty="0"/>
              <a:t>Created partnership between Unit Leaders from Surgical Oncology and Neurosurgery and Pastoral Care &amp; Education Department. </a:t>
            </a:r>
          </a:p>
          <a:p>
            <a:pPr marL="99990" indent="-99990" eaLnBrk="1" hangingPunct="1">
              <a:buFont typeface="Arial" panose="020B0604020202020204" pitchFamily="34" charset="0"/>
              <a:buChar char="•"/>
              <a:defRPr/>
            </a:pPr>
            <a:endParaRPr lang="en-US" altLang="en-US" sz="800" dirty="0"/>
          </a:p>
          <a:p>
            <a:pPr marL="99990" indent="-99990" eaLnBrk="1" hangingPunct="1">
              <a:buFont typeface="Arial" panose="020B0604020202020204" pitchFamily="34" charset="0"/>
              <a:buChar char="•"/>
              <a:defRPr/>
            </a:pPr>
            <a:r>
              <a:rPr lang="en-US" altLang="en-US" sz="800" dirty="0"/>
              <a:t>Qualitative methodology utilizing pre and post questionnaire. </a:t>
            </a:r>
          </a:p>
          <a:p>
            <a:endParaRPr lang="en-US" sz="800" dirty="0"/>
          </a:p>
          <a:p>
            <a:pPr marL="133320" indent="-133320">
              <a:buFont typeface="Arial" pitchFamily="34" charset="0"/>
              <a:buChar char="•"/>
            </a:pPr>
            <a:r>
              <a:rPr lang="en-US" sz="800" dirty="0"/>
              <a:t>Six weeks, 12 hour engagement project with Surgical Oncology and Neurosurgery RNs shadowing hospital chaplain throughout the hospital. </a:t>
            </a:r>
          </a:p>
          <a:p>
            <a:endParaRPr lang="en-US" sz="800" dirty="0"/>
          </a:p>
          <a:p>
            <a:pPr marL="133320" indent="-133320">
              <a:buFont typeface="Arial" pitchFamily="34" charset="0"/>
              <a:buChar char="•"/>
            </a:pPr>
            <a:r>
              <a:rPr lang="en-US" sz="800" dirty="0"/>
              <a:t>Conducted reflection and debriefing sessions after each patient visit. </a:t>
            </a:r>
          </a:p>
          <a:p>
            <a:pPr marL="133320" indent="-133320">
              <a:buFont typeface="Arial" pitchFamily="34" charset="0"/>
              <a:buChar char="•"/>
            </a:pPr>
            <a:endParaRPr lang="en-US" sz="800" dirty="0"/>
          </a:p>
          <a:p>
            <a:pPr marL="133320" indent="-133320">
              <a:buFont typeface="Arial" pitchFamily="34" charset="0"/>
              <a:buChar char="•"/>
            </a:pPr>
            <a:r>
              <a:rPr lang="en-US" sz="800" dirty="0"/>
              <a:t>Nurses initiated visits utilizing their enhanced skills. </a:t>
            </a:r>
          </a:p>
          <a:p>
            <a:endParaRPr lang="en-US" sz="800" dirty="0"/>
          </a:p>
          <a:p>
            <a:pPr marL="133320" indent="-133320">
              <a:buFont typeface="Arial" pitchFamily="34" charset="0"/>
              <a:buChar char="•"/>
            </a:pPr>
            <a:r>
              <a:rPr lang="en-US" sz="800" dirty="0"/>
              <a:t>Presented/shared experiences with peers on huddles and meetings. </a:t>
            </a:r>
            <a:endParaRPr lang="en-US" altLang="en-US" sz="800" dirty="0"/>
          </a:p>
          <a:p>
            <a:pPr marL="99990" indent="-99990" eaLnBrk="1" hangingPunct="1">
              <a:buFont typeface="Arial" panose="020B0604020202020204" pitchFamily="34" charset="0"/>
              <a:buChar char="•"/>
              <a:defRPr/>
            </a:pPr>
            <a:endParaRPr lang="en-US" altLang="en-US" sz="800" dirty="0"/>
          </a:p>
          <a:p>
            <a:pPr algn="ctr" eaLnBrk="1" hangingPunct="1">
              <a:defRPr/>
            </a:pPr>
            <a:r>
              <a:rPr lang="en-US" altLang="en-US" sz="1400" b="1" dirty="0">
                <a:solidFill>
                  <a:srgbClr val="FF0000"/>
                </a:solidFill>
              </a:rPr>
              <a:t>Theoretical Framework</a:t>
            </a:r>
            <a:endParaRPr lang="en-US" sz="800" dirty="0"/>
          </a:p>
          <a:p>
            <a:r>
              <a:rPr lang="en-US" sz="800" dirty="0"/>
              <a:t> </a:t>
            </a:r>
          </a:p>
          <a:p>
            <a:pPr marL="133320" indent="-133320">
              <a:buFont typeface="Arial" panose="020B0604020202020204" pitchFamily="34" charset="0"/>
              <a:buChar char="•"/>
            </a:pPr>
            <a:r>
              <a:rPr lang="en-US" sz="800" dirty="0"/>
              <a:t>Benner Stages of Clinical Competency: Novice clinician earns to establish therapeutic relationship. </a:t>
            </a:r>
          </a:p>
          <a:p>
            <a:r>
              <a:rPr lang="en-US" sz="800" dirty="0"/>
              <a:t>     Expert clinician develops skills to advocate     </a:t>
            </a:r>
          </a:p>
          <a:p>
            <a:r>
              <a:rPr lang="en-US" sz="800" dirty="0"/>
              <a:t>     and empower patients and families.</a:t>
            </a:r>
          </a:p>
          <a:p>
            <a:r>
              <a:rPr lang="en-US" sz="800" dirty="0"/>
              <a:t>     (</a:t>
            </a:r>
            <a:r>
              <a:rPr lang="en-US" altLang="en-US" sz="800" dirty="0"/>
              <a:t>(Erikson, </a:t>
            </a:r>
            <a:r>
              <a:rPr lang="en-US" altLang="en-US" sz="800" dirty="0" err="1"/>
              <a:t>Ditomassi</a:t>
            </a:r>
            <a:r>
              <a:rPr lang="en-US" altLang="en-US" sz="800" dirty="0"/>
              <a:t>, </a:t>
            </a:r>
            <a:r>
              <a:rPr lang="en-US" altLang="en-US" sz="800" dirty="0" err="1"/>
              <a:t>Sabia</a:t>
            </a:r>
            <a:r>
              <a:rPr lang="en-US" altLang="en-US" sz="800" dirty="0"/>
              <a:t> &amp; Smith, 2015) .</a:t>
            </a:r>
          </a:p>
          <a:p>
            <a:endParaRPr lang="en-US" sz="800" dirty="0"/>
          </a:p>
          <a:p>
            <a:pPr marL="133320" indent="-133320">
              <a:buFont typeface="Wingdings" panose="05000000000000000000" pitchFamily="2" charset="2"/>
              <a:buChar char="§"/>
            </a:pPr>
            <a:r>
              <a:rPr lang="en-US" sz="800" dirty="0"/>
              <a:t>Reflective practice: is a process of exploring clinical practice by creating meaningful connections with day to day interactions with patients and families. </a:t>
            </a:r>
          </a:p>
          <a:p>
            <a:pPr lvl="0"/>
            <a:endParaRPr lang="en-US" sz="800" dirty="0"/>
          </a:p>
          <a:p>
            <a:pPr marL="133320" indent="-133320">
              <a:buFont typeface="Wingdings" panose="05000000000000000000" pitchFamily="2" charset="2"/>
              <a:buChar char="§"/>
            </a:pPr>
            <a:r>
              <a:rPr lang="en-US" sz="800" dirty="0"/>
              <a:t>Use of interdisciplinary approach to care can lead to more a cohesive nursing care, that is meaningful to patient experience.</a:t>
            </a:r>
            <a:r>
              <a:rPr lang="en-US" sz="800" b="1" dirty="0"/>
              <a:t>        </a:t>
            </a:r>
          </a:p>
          <a:p>
            <a:pPr lvl="0"/>
            <a:r>
              <a:rPr lang="en-US" sz="800" b="1" dirty="0"/>
              <a:t>                 </a:t>
            </a:r>
            <a:endParaRPr lang="en-US" sz="800" dirty="0"/>
          </a:p>
          <a:p>
            <a:pPr eaLnBrk="1" hangingPunct="1">
              <a:defRPr/>
            </a:pPr>
            <a:endParaRPr lang="en-US" altLang="en-US" sz="1000" dirty="0"/>
          </a:p>
        </p:txBody>
      </p:sp>
      <p:sp>
        <p:nvSpPr>
          <p:cNvPr id="3088" name="TextBox 4"/>
          <p:cNvSpPr txBox="1">
            <a:spLocks noChangeArrowheads="1"/>
          </p:cNvSpPr>
          <p:nvPr/>
        </p:nvSpPr>
        <p:spPr bwMode="auto">
          <a:xfrm>
            <a:off x="142875" y="6681887"/>
            <a:ext cx="6814785" cy="134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6664" tIns="13332" rIns="26664" bIns="13332">
            <a:spAutoFit/>
          </a:bodyPr>
          <a:lstStyle>
            <a:lvl1pPr>
              <a:defRPr sz="6100">
                <a:solidFill>
                  <a:schemeClr val="tx1"/>
                </a:solidFill>
                <a:latin typeface="Arial" charset="0"/>
              </a:defRPr>
            </a:lvl1pPr>
            <a:lvl2pPr marL="742950" indent="-285750">
              <a:defRPr sz="6100">
                <a:solidFill>
                  <a:schemeClr val="tx1"/>
                </a:solidFill>
                <a:latin typeface="Arial" charset="0"/>
              </a:defRPr>
            </a:lvl2pPr>
            <a:lvl3pPr marL="1143000" indent="-228600">
              <a:defRPr sz="6100">
                <a:solidFill>
                  <a:schemeClr val="tx1"/>
                </a:solidFill>
                <a:latin typeface="Arial" charset="0"/>
              </a:defRPr>
            </a:lvl3pPr>
            <a:lvl4pPr marL="1600200" indent="-228600">
              <a:defRPr sz="6100">
                <a:solidFill>
                  <a:schemeClr val="tx1"/>
                </a:solidFill>
                <a:latin typeface="Arial" charset="0"/>
              </a:defRPr>
            </a:lvl4pPr>
            <a:lvl5pPr marL="2057400" indent="-228600">
              <a:defRPr sz="6100">
                <a:solidFill>
                  <a:schemeClr val="tx1"/>
                </a:solidFill>
                <a:latin typeface="Arial" charset="0"/>
              </a:defRPr>
            </a:lvl5pPr>
            <a:lvl6pPr marL="2514600" indent="-228600" eaLnBrk="0" fontAlgn="base" hangingPunct="0">
              <a:spcBef>
                <a:spcPct val="0"/>
              </a:spcBef>
              <a:spcAft>
                <a:spcPct val="0"/>
              </a:spcAft>
              <a:defRPr sz="6100">
                <a:solidFill>
                  <a:schemeClr val="tx1"/>
                </a:solidFill>
                <a:latin typeface="Arial" charset="0"/>
              </a:defRPr>
            </a:lvl6pPr>
            <a:lvl7pPr marL="2971800" indent="-228600" eaLnBrk="0" fontAlgn="base" hangingPunct="0">
              <a:spcBef>
                <a:spcPct val="0"/>
              </a:spcBef>
              <a:spcAft>
                <a:spcPct val="0"/>
              </a:spcAft>
              <a:defRPr sz="6100">
                <a:solidFill>
                  <a:schemeClr val="tx1"/>
                </a:solidFill>
                <a:latin typeface="Arial" charset="0"/>
              </a:defRPr>
            </a:lvl7pPr>
            <a:lvl8pPr marL="3429000" indent="-228600" eaLnBrk="0" fontAlgn="base" hangingPunct="0">
              <a:spcBef>
                <a:spcPct val="0"/>
              </a:spcBef>
              <a:spcAft>
                <a:spcPct val="0"/>
              </a:spcAft>
              <a:defRPr sz="6100">
                <a:solidFill>
                  <a:schemeClr val="tx1"/>
                </a:solidFill>
                <a:latin typeface="Arial" charset="0"/>
              </a:defRPr>
            </a:lvl8pPr>
            <a:lvl9pPr marL="3886200" indent="-228600" eaLnBrk="0" fontAlgn="base" hangingPunct="0">
              <a:spcBef>
                <a:spcPct val="0"/>
              </a:spcBef>
              <a:spcAft>
                <a:spcPct val="0"/>
              </a:spcAft>
              <a:defRPr sz="6100">
                <a:solidFill>
                  <a:schemeClr val="tx1"/>
                </a:solidFill>
                <a:latin typeface="Arial" charset="0"/>
              </a:defRPr>
            </a:lvl9pPr>
          </a:lstStyle>
          <a:p>
            <a:r>
              <a:rPr lang="en-US" altLang="en-US" sz="700" b="1" dirty="0">
                <a:solidFill>
                  <a:schemeClr val="bg1"/>
                </a:solidFill>
              </a:rPr>
              <a:t>To learn more of NYP’s PEACE Framework, click </a:t>
            </a:r>
            <a:r>
              <a:rPr lang="en-US" altLang="en-US" sz="700" b="1" dirty="0">
                <a:solidFill>
                  <a:srgbClr val="FF0000"/>
                </a:solidFill>
                <a:hlinkClick r:id="rId7"/>
              </a:rPr>
              <a:t>here. </a:t>
            </a:r>
            <a:endParaRPr lang="en-US" altLang="en-US" sz="700" b="1" dirty="0">
              <a:solidFill>
                <a:srgbClr val="FF0000"/>
              </a:solidFill>
            </a:endParaRPr>
          </a:p>
        </p:txBody>
      </p:sp>
      <p:pic>
        <p:nvPicPr>
          <p:cNvPr id="2050"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261429" y="5678066"/>
            <a:ext cx="899885" cy="6337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4724400" y="4220936"/>
            <a:ext cx="1886656" cy="1381141"/>
          </a:xfrm>
          <a:prstGeom prst="rect">
            <a:avLst/>
          </a:prstGeom>
          <a:noFill/>
        </p:spPr>
        <p:txBody>
          <a:bodyPr wrap="square" lIns="26664" tIns="13332" rIns="26664" bIns="13332" rtlCol="0">
            <a:spAutoFit/>
          </a:bodyPr>
          <a:lstStyle/>
          <a:p>
            <a:pPr marL="249974" indent="-249974">
              <a:buFont typeface="Arial" pitchFamily="34" charset="0"/>
              <a:buChar char="•"/>
            </a:pPr>
            <a:r>
              <a:rPr lang="en-US" sz="800" dirty="0"/>
              <a:t>“</a:t>
            </a:r>
            <a:r>
              <a:rPr lang="en-US" sz="800" i="1" dirty="0">
                <a:solidFill>
                  <a:srgbClr val="0070C0"/>
                </a:solidFill>
              </a:rPr>
              <a:t>My biggest take away was to know my patients beyond their illness” </a:t>
            </a:r>
          </a:p>
          <a:p>
            <a:pPr marL="249974" indent="-249974">
              <a:buFont typeface="Arial" pitchFamily="34" charset="0"/>
              <a:buChar char="•"/>
            </a:pPr>
            <a:endParaRPr lang="en-US" sz="800" i="1" dirty="0">
              <a:solidFill>
                <a:srgbClr val="0070C0"/>
              </a:solidFill>
            </a:endParaRPr>
          </a:p>
          <a:p>
            <a:pPr marL="249974" indent="-249974">
              <a:buFont typeface="Arial" pitchFamily="34" charset="0"/>
              <a:buChar char="•"/>
            </a:pPr>
            <a:r>
              <a:rPr lang="en-US" sz="800" i="1" dirty="0">
                <a:solidFill>
                  <a:srgbClr val="0070C0"/>
                </a:solidFill>
              </a:rPr>
              <a:t>“Patients want to talk about what helps them cope and to express their needs”</a:t>
            </a:r>
          </a:p>
          <a:p>
            <a:pPr marL="249974" indent="-249974">
              <a:buFont typeface="Arial" pitchFamily="34" charset="0"/>
              <a:buChar char="•"/>
            </a:pPr>
            <a:endParaRPr lang="en-US" sz="800" i="1" dirty="0">
              <a:solidFill>
                <a:srgbClr val="0070C0"/>
              </a:solidFill>
            </a:endParaRPr>
          </a:p>
          <a:p>
            <a:pPr marL="249974" indent="-249974">
              <a:buFont typeface="Arial" pitchFamily="34" charset="0"/>
              <a:buChar char="•"/>
            </a:pPr>
            <a:r>
              <a:rPr lang="en-US" sz="800" i="1" dirty="0">
                <a:solidFill>
                  <a:srgbClr val="0070C0"/>
                </a:solidFill>
              </a:rPr>
              <a:t>“Making someone feel good is an act of kindness” </a:t>
            </a:r>
          </a:p>
          <a:p>
            <a:pPr marL="249974" indent="-249974">
              <a:buFont typeface="Arial" pitchFamily="34" charset="0"/>
              <a:buChar char="•"/>
            </a:pPr>
            <a:endParaRPr lang="en-US" sz="800" i="1" dirty="0">
              <a:solidFill>
                <a:srgbClr val="0070C0"/>
              </a:solidFill>
            </a:endParaRPr>
          </a:p>
          <a:p>
            <a:pPr marL="249974" indent="-249974">
              <a:buFont typeface="Arial" pitchFamily="34" charset="0"/>
              <a:buChar char="•"/>
            </a:pPr>
            <a:endParaRPr lang="en-US" sz="800" i="1" dirty="0">
              <a:solidFill>
                <a:srgbClr val="0070C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2790851036"/>
              </p:ext>
            </p:extLst>
          </p:nvPr>
        </p:nvGraphicFramePr>
        <p:xfrm>
          <a:off x="4673600" y="1810406"/>
          <a:ext cx="1937454" cy="2017395"/>
        </p:xfrm>
        <a:graphic>
          <a:graphicData uri="http://schemas.openxmlformats.org/drawingml/2006/table">
            <a:tbl>
              <a:tblPr firstRow="1" firstCol="1" bandRow="1">
                <a:tableStyleId>{5C22544A-7EE6-4342-B048-85BDC9FD1C3A}</a:tableStyleId>
              </a:tblPr>
              <a:tblGrid>
                <a:gridCol w="645818">
                  <a:extLst>
                    <a:ext uri="{9D8B030D-6E8A-4147-A177-3AD203B41FA5}">
                      <a16:colId xmlns:a16="http://schemas.microsoft.com/office/drawing/2014/main" xmlns="" val="20000"/>
                    </a:ext>
                  </a:extLst>
                </a:gridCol>
                <a:gridCol w="645818">
                  <a:extLst>
                    <a:ext uri="{9D8B030D-6E8A-4147-A177-3AD203B41FA5}">
                      <a16:colId xmlns:a16="http://schemas.microsoft.com/office/drawing/2014/main" xmlns="" val="20001"/>
                    </a:ext>
                  </a:extLst>
                </a:gridCol>
                <a:gridCol w="645818">
                  <a:extLst>
                    <a:ext uri="{9D8B030D-6E8A-4147-A177-3AD203B41FA5}">
                      <a16:colId xmlns:a16="http://schemas.microsoft.com/office/drawing/2014/main" xmlns="" val="20002"/>
                    </a:ext>
                  </a:extLst>
                </a:gridCol>
              </a:tblGrid>
              <a:tr h="268986">
                <a:tc>
                  <a:txBody>
                    <a:bodyPr/>
                    <a:lstStyle/>
                    <a:p>
                      <a:pPr marL="0" marR="0" algn="ctr">
                        <a:lnSpc>
                          <a:spcPct val="115000"/>
                        </a:lnSpc>
                        <a:spcBef>
                          <a:spcPts val="0"/>
                        </a:spcBef>
                        <a:spcAft>
                          <a:spcPts val="0"/>
                        </a:spcAft>
                      </a:pPr>
                      <a:r>
                        <a:rPr lang="en-US" sz="700" dirty="0">
                          <a:effectLst/>
                        </a:rPr>
                        <a:t>Themes</a:t>
                      </a:r>
                      <a:endParaRPr lang="en-US" sz="300" dirty="0">
                        <a:effectLst/>
                        <a:latin typeface="Calibri"/>
                        <a:ea typeface="Calibri"/>
                        <a:cs typeface="Times New Roman"/>
                      </a:endParaRPr>
                    </a:p>
                  </a:txBody>
                  <a:tcPr marL="19050" marR="19050" marT="0" marB="0"/>
                </a:tc>
                <a:tc>
                  <a:txBody>
                    <a:bodyPr/>
                    <a:lstStyle/>
                    <a:p>
                      <a:pPr marL="0" marR="0" algn="ctr">
                        <a:lnSpc>
                          <a:spcPct val="115000"/>
                        </a:lnSpc>
                        <a:spcBef>
                          <a:spcPts val="0"/>
                        </a:spcBef>
                        <a:spcAft>
                          <a:spcPts val="0"/>
                        </a:spcAft>
                      </a:pPr>
                      <a:r>
                        <a:rPr lang="en-US" sz="700">
                          <a:effectLst/>
                        </a:rPr>
                        <a:t>Pre Engagement</a:t>
                      </a:r>
                      <a:endParaRPr lang="en-US" sz="300">
                        <a:effectLst/>
                        <a:latin typeface="Calibri"/>
                        <a:ea typeface="Calibri"/>
                        <a:cs typeface="Times New Roman"/>
                      </a:endParaRPr>
                    </a:p>
                  </a:txBody>
                  <a:tcPr marL="19050" marR="19050" marT="0" marB="0"/>
                </a:tc>
                <a:tc>
                  <a:txBody>
                    <a:bodyPr/>
                    <a:lstStyle/>
                    <a:p>
                      <a:pPr marL="0" marR="0" algn="ctr">
                        <a:lnSpc>
                          <a:spcPct val="115000"/>
                        </a:lnSpc>
                        <a:spcBef>
                          <a:spcPts val="0"/>
                        </a:spcBef>
                        <a:spcAft>
                          <a:spcPts val="0"/>
                        </a:spcAft>
                      </a:pPr>
                      <a:r>
                        <a:rPr lang="en-US" sz="700">
                          <a:effectLst/>
                        </a:rPr>
                        <a:t>Post Engagement</a:t>
                      </a:r>
                      <a:endParaRPr lang="en-US" sz="300">
                        <a:effectLst/>
                        <a:latin typeface="Calibri"/>
                        <a:ea typeface="Calibri"/>
                        <a:cs typeface="Times New Roman"/>
                      </a:endParaRPr>
                    </a:p>
                  </a:txBody>
                  <a:tcPr marL="19050" marR="19050" marT="0" marB="0"/>
                </a:tc>
                <a:extLst>
                  <a:ext uri="{0D108BD9-81ED-4DB2-BD59-A6C34878D82A}">
                    <a16:rowId xmlns:a16="http://schemas.microsoft.com/office/drawing/2014/main" xmlns="" val="10000"/>
                  </a:ext>
                </a:extLst>
              </a:tr>
              <a:tr h="672465">
                <a:tc>
                  <a:txBody>
                    <a:bodyPr/>
                    <a:lstStyle/>
                    <a:p>
                      <a:pPr marL="0" marR="0" algn="ctr">
                        <a:lnSpc>
                          <a:spcPct val="115000"/>
                        </a:lnSpc>
                        <a:spcBef>
                          <a:spcPts val="0"/>
                        </a:spcBef>
                        <a:spcAft>
                          <a:spcPts val="0"/>
                        </a:spcAft>
                      </a:pPr>
                      <a:r>
                        <a:rPr lang="en-US" sz="700">
                          <a:effectLst/>
                        </a:rPr>
                        <a:t>Communication Skills</a:t>
                      </a:r>
                      <a:endParaRPr lang="en-US" sz="300">
                        <a:effectLst/>
                        <a:latin typeface="Calibri"/>
                        <a:ea typeface="Calibri"/>
                        <a:cs typeface="Times New Roman"/>
                      </a:endParaRPr>
                    </a:p>
                  </a:txBody>
                  <a:tcPr marL="19050" marR="19050" marT="0" marB="0"/>
                </a:tc>
                <a:tc>
                  <a:txBody>
                    <a:bodyPr/>
                    <a:lstStyle/>
                    <a:p>
                      <a:pPr marL="0" marR="0">
                        <a:lnSpc>
                          <a:spcPct val="115000"/>
                        </a:lnSpc>
                        <a:spcBef>
                          <a:spcPts val="0"/>
                        </a:spcBef>
                        <a:spcAft>
                          <a:spcPts val="0"/>
                        </a:spcAft>
                      </a:pPr>
                      <a:r>
                        <a:rPr lang="en-US" sz="700">
                          <a:effectLst/>
                        </a:rPr>
                        <a:t>Patient and family interactions are nurse driven </a:t>
                      </a:r>
                      <a:endParaRPr lang="en-US" sz="300">
                        <a:effectLst/>
                      </a:endParaRPr>
                    </a:p>
                    <a:p>
                      <a:pPr marL="0" marR="0">
                        <a:lnSpc>
                          <a:spcPct val="115000"/>
                        </a:lnSpc>
                        <a:spcBef>
                          <a:spcPts val="0"/>
                        </a:spcBef>
                        <a:spcAft>
                          <a:spcPts val="0"/>
                        </a:spcAft>
                      </a:pPr>
                      <a:r>
                        <a:rPr lang="en-US" sz="700">
                          <a:effectLst/>
                        </a:rPr>
                        <a:t> </a:t>
                      </a:r>
                      <a:endParaRPr lang="en-US" sz="300">
                        <a:effectLst/>
                        <a:latin typeface="Calibri"/>
                        <a:ea typeface="Calibri"/>
                        <a:cs typeface="Times New Roman"/>
                      </a:endParaRPr>
                    </a:p>
                  </a:txBody>
                  <a:tcPr marL="19050" marR="19050" marT="0" marB="0"/>
                </a:tc>
                <a:tc>
                  <a:txBody>
                    <a:bodyPr/>
                    <a:lstStyle/>
                    <a:p>
                      <a:pPr marL="0" marR="0">
                        <a:lnSpc>
                          <a:spcPct val="115000"/>
                        </a:lnSpc>
                        <a:spcBef>
                          <a:spcPts val="0"/>
                        </a:spcBef>
                        <a:spcAft>
                          <a:spcPts val="0"/>
                        </a:spcAft>
                      </a:pPr>
                      <a:r>
                        <a:rPr lang="en-US" sz="700">
                          <a:effectLst/>
                        </a:rPr>
                        <a:t>Patient and family interactions are patient led </a:t>
                      </a:r>
                      <a:endParaRPr lang="en-US" sz="300">
                        <a:effectLst/>
                        <a:latin typeface="Calibri"/>
                        <a:ea typeface="Calibri"/>
                        <a:cs typeface="Times New Roman"/>
                      </a:endParaRPr>
                    </a:p>
                  </a:txBody>
                  <a:tcPr marL="19050" marR="19050" marT="0" marB="0"/>
                </a:tc>
                <a:extLst>
                  <a:ext uri="{0D108BD9-81ED-4DB2-BD59-A6C34878D82A}">
                    <a16:rowId xmlns:a16="http://schemas.microsoft.com/office/drawing/2014/main" xmlns="" val="10001"/>
                  </a:ext>
                </a:extLst>
              </a:tr>
              <a:tr h="537972">
                <a:tc>
                  <a:txBody>
                    <a:bodyPr/>
                    <a:lstStyle/>
                    <a:p>
                      <a:pPr marL="0" marR="0" algn="ctr">
                        <a:lnSpc>
                          <a:spcPct val="115000"/>
                        </a:lnSpc>
                        <a:spcBef>
                          <a:spcPts val="0"/>
                        </a:spcBef>
                        <a:spcAft>
                          <a:spcPts val="0"/>
                        </a:spcAft>
                      </a:pPr>
                      <a:r>
                        <a:rPr lang="en-US" sz="700">
                          <a:effectLst/>
                        </a:rPr>
                        <a:t>Empathy Skills</a:t>
                      </a:r>
                      <a:endParaRPr lang="en-US" sz="300">
                        <a:effectLst/>
                        <a:latin typeface="Calibri"/>
                        <a:ea typeface="Calibri"/>
                        <a:cs typeface="Times New Roman"/>
                      </a:endParaRPr>
                    </a:p>
                  </a:txBody>
                  <a:tcPr marL="19050" marR="19050" marT="0" marB="0"/>
                </a:tc>
                <a:tc>
                  <a:txBody>
                    <a:bodyPr/>
                    <a:lstStyle/>
                    <a:p>
                      <a:pPr marL="0" marR="0">
                        <a:lnSpc>
                          <a:spcPct val="115000"/>
                        </a:lnSpc>
                        <a:spcBef>
                          <a:spcPts val="0"/>
                        </a:spcBef>
                        <a:spcAft>
                          <a:spcPts val="0"/>
                        </a:spcAft>
                      </a:pPr>
                      <a:r>
                        <a:rPr lang="en-US" sz="700">
                          <a:effectLst/>
                        </a:rPr>
                        <a:t>Expectation of self is to be able to fix patients’ issues </a:t>
                      </a:r>
                      <a:endParaRPr lang="en-US" sz="300">
                        <a:effectLst/>
                        <a:latin typeface="Calibri"/>
                        <a:ea typeface="Calibri"/>
                        <a:cs typeface="Times New Roman"/>
                      </a:endParaRPr>
                    </a:p>
                  </a:txBody>
                  <a:tcPr marL="19050" marR="19050" marT="0" marB="0"/>
                </a:tc>
                <a:tc>
                  <a:txBody>
                    <a:bodyPr/>
                    <a:lstStyle/>
                    <a:p>
                      <a:pPr marL="0" marR="0">
                        <a:lnSpc>
                          <a:spcPct val="115000"/>
                        </a:lnSpc>
                        <a:spcBef>
                          <a:spcPts val="0"/>
                        </a:spcBef>
                        <a:spcAft>
                          <a:spcPts val="0"/>
                        </a:spcAft>
                      </a:pPr>
                      <a:r>
                        <a:rPr lang="en-US" sz="700">
                          <a:effectLst/>
                        </a:rPr>
                        <a:t>Helping patients express their emotions  </a:t>
                      </a:r>
                      <a:endParaRPr lang="en-US" sz="300">
                        <a:effectLst/>
                        <a:latin typeface="Calibri"/>
                        <a:ea typeface="Calibri"/>
                        <a:cs typeface="Times New Roman"/>
                      </a:endParaRPr>
                    </a:p>
                  </a:txBody>
                  <a:tcPr marL="19050" marR="19050" marT="0" marB="0"/>
                </a:tc>
                <a:extLst>
                  <a:ext uri="{0D108BD9-81ED-4DB2-BD59-A6C34878D82A}">
                    <a16:rowId xmlns:a16="http://schemas.microsoft.com/office/drawing/2014/main" xmlns="" val="10002"/>
                  </a:ext>
                </a:extLst>
              </a:tr>
              <a:tr h="537972">
                <a:tc>
                  <a:txBody>
                    <a:bodyPr/>
                    <a:lstStyle/>
                    <a:p>
                      <a:pPr marL="0" marR="0" algn="ctr">
                        <a:lnSpc>
                          <a:spcPct val="115000"/>
                        </a:lnSpc>
                        <a:spcBef>
                          <a:spcPts val="0"/>
                        </a:spcBef>
                        <a:spcAft>
                          <a:spcPts val="0"/>
                        </a:spcAft>
                      </a:pPr>
                      <a:r>
                        <a:rPr lang="en-US" sz="700">
                          <a:effectLst/>
                        </a:rPr>
                        <a:t>Time constraints</a:t>
                      </a:r>
                      <a:endParaRPr lang="en-US" sz="300">
                        <a:effectLst/>
                        <a:latin typeface="Calibri"/>
                        <a:ea typeface="Calibri"/>
                        <a:cs typeface="Times New Roman"/>
                      </a:endParaRPr>
                    </a:p>
                  </a:txBody>
                  <a:tcPr marL="19050" marR="19050" marT="0" marB="0"/>
                </a:tc>
                <a:tc>
                  <a:txBody>
                    <a:bodyPr/>
                    <a:lstStyle/>
                    <a:p>
                      <a:pPr marL="0" marR="0">
                        <a:lnSpc>
                          <a:spcPct val="115000"/>
                        </a:lnSpc>
                        <a:spcBef>
                          <a:spcPts val="0"/>
                        </a:spcBef>
                        <a:spcAft>
                          <a:spcPts val="0"/>
                        </a:spcAft>
                      </a:pPr>
                      <a:r>
                        <a:rPr lang="en-US" sz="700">
                          <a:effectLst/>
                        </a:rPr>
                        <a:t>There is not enough time to engage with patients fully </a:t>
                      </a:r>
                      <a:endParaRPr lang="en-US" sz="300">
                        <a:effectLst/>
                        <a:latin typeface="Calibri"/>
                        <a:ea typeface="Calibri"/>
                        <a:cs typeface="Times New Roman"/>
                      </a:endParaRPr>
                    </a:p>
                  </a:txBody>
                  <a:tcPr marL="19050" marR="19050" marT="0" marB="0"/>
                </a:tc>
                <a:tc>
                  <a:txBody>
                    <a:bodyPr/>
                    <a:lstStyle/>
                    <a:p>
                      <a:pPr marL="0" marR="0">
                        <a:lnSpc>
                          <a:spcPct val="115000"/>
                        </a:lnSpc>
                        <a:spcBef>
                          <a:spcPts val="0"/>
                        </a:spcBef>
                        <a:spcAft>
                          <a:spcPts val="0"/>
                        </a:spcAft>
                      </a:pPr>
                      <a:r>
                        <a:rPr lang="en-US" sz="700" dirty="0">
                          <a:effectLst/>
                        </a:rPr>
                        <a:t>Being present does not takes a lot of time </a:t>
                      </a:r>
                      <a:endParaRPr lang="en-US" sz="300" dirty="0">
                        <a:effectLst/>
                        <a:latin typeface="Calibri"/>
                        <a:ea typeface="Calibri"/>
                        <a:cs typeface="Times New Roman"/>
                      </a:endParaRPr>
                    </a:p>
                  </a:txBody>
                  <a:tcPr marL="19050" marR="19050" marT="0" marB="0"/>
                </a:tc>
                <a:extLst>
                  <a:ext uri="{0D108BD9-81ED-4DB2-BD59-A6C34878D82A}">
                    <a16:rowId xmlns:a16="http://schemas.microsoft.com/office/drawing/2014/main" xmlns="" val="10003"/>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What’s Next?</a:t>
            </a:r>
          </a:p>
        </p:txBody>
      </p:sp>
      <p:sp>
        <p:nvSpPr>
          <p:cNvPr id="3" name="Content Placeholder 2"/>
          <p:cNvSpPr>
            <a:spLocks noGrp="1"/>
          </p:cNvSpPr>
          <p:nvPr>
            <p:ph idx="1"/>
          </p:nvPr>
        </p:nvSpPr>
        <p:spPr/>
        <p:txBody>
          <a:bodyPr/>
          <a:lstStyle/>
          <a:p>
            <a:endParaRPr lang="en-US" dirty="0"/>
          </a:p>
          <a:p>
            <a:r>
              <a:rPr lang="en-US" dirty="0">
                <a:latin typeface="+mj-lt"/>
              </a:rPr>
              <a:t>Continuing Education Credit.</a:t>
            </a:r>
          </a:p>
          <a:p>
            <a:r>
              <a:rPr lang="en-US" dirty="0">
                <a:latin typeface="+mj-lt"/>
              </a:rPr>
              <a:t>Teaching Nursing Peers.</a:t>
            </a:r>
          </a:p>
          <a:p>
            <a:r>
              <a:rPr lang="en-US" dirty="0">
                <a:latin typeface="+mj-lt"/>
              </a:rPr>
              <a:t>New nurse cohort.</a:t>
            </a:r>
          </a:p>
          <a:p>
            <a:r>
              <a:rPr lang="en-US" dirty="0">
                <a:latin typeface="+mj-lt"/>
              </a:rPr>
              <a:t>Quarterly meet up.</a:t>
            </a:r>
          </a:p>
          <a:p>
            <a:r>
              <a:rPr lang="en-US" dirty="0">
                <a:latin typeface="+mj-lt"/>
              </a:rPr>
              <a:t>Presenting at in-house symposia.</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dirty="0"/>
          </a:p>
          <a:p>
            <a:pPr algn="ctr"/>
            <a:endParaRPr lang="en-US" dirty="0"/>
          </a:p>
          <a:p>
            <a:pPr algn="ctr"/>
            <a:endParaRPr lang="en-US" dirty="0"/>
          </a:p>
          <a:p>
            <a:pPr algn="ctr"/>
            <a:r>
              <a:rPr lang="en-US" sz="5000" dirty="0"/>
              <a:t>Questions?</a:t>
            </a:r>
          </a:p>
        </p:txBody>
      </p:sp>
      <p:sp>
        <p:nvSpPr>
          <p:cNvPr id="4" name="Double Wave 3"/>
          <p:cNvSpPr/>
          <p:nvPr/>
        </p:nvSpPr>
        <p:spPr>
          <a:xfrm>
            <a:off x="838200" y="2057400"/>
            <a:ext cx="7239000" cy="2667000"/>
          </a:xfrm>
          <a:prstGeom prst="doubleWave">
            <a:avLst>
              <a:gd name="adj1" fmla="val 6250"/>
              <a:gd name="adj2" fmla="val 1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Questions?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buNone/>
            </a:pPr>
            <a:endParaRPr lang="en-US" dirty="0">
              <a:latin typeface="+mj-lt"/>
            </a:endParaRPr>
          </a:p>
          <a:p>
            <a:pPr algn="ctr">
              <a:buNone/>
            </a:pPr>
            <a:endParaRPr lang="en-US" dirty="0">
              <a:latin typeface="+mj-lt"/>
            </a:endParaRPr>
          </a:p>
          <a:p>
            <a:pPr algn="ctr">
              <a:buNone/>
            </a:pPr>
            <a:endParaRPr lang="en-US" dirty="0">
              <a:latin typeface="+mj-lt"/>
            </a:endParaRPr>
          </a:p>
          <a:p>
            <a:pPr algn="ctr">
              <a:buNone/>
            </a:pPr>
            <a:r>
              <a:rPr lang="en-US" dirty="0">
                <a:latin typeface="+mj-lt"/>
              </a:rPr>
              <a:t>“I have tried to take more time to get to know my patients as people instead of just as patients.”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en-US" dirty="0"/>
          </a:p>
        </p:txBody>
      </p:sp>
      <p:sp>
        <p:nvSpPr>
          <p:cNvPr id="3" name="Content Placeholder 2"/>
          <p:cNvSpPr>
            <a:spLocks noGrp="1"/>
          </p:cNvSpPr>
          <p:nvPr>
            <p:ph idx="1"/>
          </p:nvPr>
        </p:nvSpPr>
        <p:spPr/>
        <p:txBody>
          <a:bodyPr>
            <a:normAutofit/>
          </a:bodyPr>
          <a:lstStyle/>
          <a:p>
            <a:pPr algn="ctr"/>
            <a:endParaRPr lang="en-US" sz="5000" dirty="0">
              <a:latin typeface="+mj-lt"/>
            </a:endParaRPr>
          </a:p>
          <a:p>
            <a:pPr algn="ctr"/>
            <a:r>
              <a:rPr lang="en-US" sz="5000" dirty="0">
                <a:latin typeface="+mj-lt"/>
              </a:rPr>
              <a:t>Thank you</a:t>
            </a:r>
          </a:p>
        </p:txBody>
      </p:sp>
      <p:sp>
        <p:nvSpPr>
          <p:cNvPr id="4" name="32-Point Star 3"/>
          <p:cNvSpPr/>
          <p:nvPr/>
        </p:nvSpPr>
        <p:spPr>
          <a:xfrm>
            <a:off x="1981200" y="1447800"/>
            <a:ext cx="5410200" cy="4648200"/>
          </a:xfrm>
          <a:prstGeom prst="star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mj-lt"/>
              </a:rPr>
              <a:t>Thank You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How we began…</a:t>
            </a:r>
          </a:p>
        </p:txBody>
      </p:sp>
      <p:sp>
        <p:nvSpPr>
          <p:cNvPr id="3" name="Content Placeholder 2"/>
          <p:cNvSpPr>
            <a:spLocks noGrp="1"/>
          </p:cNvSpPr>
          <p:nvPr>
            <p:ph idx="1"/>
          </p:nvPr>
        </p:nvSpPr>
        <p:spPr/>
        <p:txBody>
          <a:bodyPr>
            <a:noAutofit/>
          </a:bodyPr>
          <a:lstStyle/>
          <a:p>
            <a:r>
              <a:rPr lang="en-US" sz="2800" dirty="0">
                <a:latin typeface="+mj-lt"/>
              </a:rPr>
              <a:t>Partnership with Nursing Directors and Unit Patient Care Directors for in-patient Oncology and Neurology units.</a:t>
            </a:r>
          </a:p>
          <a:p>
            <a:endParaRPr lang="en-US" sz="2800" dirty="0">
              <a:latin typeface="+mj-lt"/>
            </a:endParaRPr>
          </a:p>
          <a:p>
            <a:r>
              <a:rPr lang="en-US" sz="2800" dirty="0">
                <a:latin typeface="+mj-lt"/>
              </a:rPr>
              <a:t>A pilot to learn how the nurse cohort could apply and integrate relevant chaplaincy techniques of engagement.</a:t>
            </a:r>
          </a:p>
          <a:p>
            <a:endParaRPr lang="en-US" sz="2400" dirty="0">
              <a:latin typeface="+mj-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Pilot Design</a:t>
            </a:r>
          </a:p>
        </p:txBody>
      </p:sp>
      <p:sp>
        <p:nvSpPr>
          <p:cNvPr id="3" name="Content Placeholder 2"/>
          <p:cNvSpPr>
            <a:spLocks noGrp="1"/>
          </p:cNvSpPr>
          <p:nvPr>
            <p:ph idx="1"/>
          </p:nvPr>
        </p:nvSpPr>
        <p:spPr>
          <a:xfrm>
            <a:off x="457200" y="1905000"/>
            <a:ext cx="8229600" cy="4389120"/>
          </a:xfrm>
        </p:spPr>
        <p:txBody>
          <a:bodyPr>
            <a:normAutofit/>
          </a:bodyPr>
          <a:lstStyle/>
          <a:p>
            <a:r>
              <a:rPr lang="en-US" sz="2400" dirty="0">
                <a:latin typeface="+mj-lt"/>
              </a:rPr>
              <a:t>Questions included:</a:t>
            </a:r>
          </a:p>
          <a:p>
            <a:pPr lvl="1"/>
            <a:r>
              <a:rPr lang="en-US" dirty="0">
                <a:latin typeface="+mj-lt"/>
              </a:rPr>
              <a:t>How can we keep alive or even re-kindle the flame of passion that drives people into health care?</a:t>
            </a:r>
          </a:p>
          <a:p>
            <a:pPr lvl="1"/>
            <a:endParaRPr lang="en-US" dirty="0">
              <a:latin typeface="+mj-lt"/>
            </a:endParaRPr>
          </a:p>
          <a:p>
            <a:pPr lvl="1">
              <a:buNone/>
            </a:pPr>
            <a:endParaRPr lang="en-US" dirty="0">
              <a:latin typeface="+mj-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Pilot Design</a:t>
            </a:r>
          </a:p>
        </p:txBody>
      </p:sp>
      <p:sp>
        <p:nvSpPr>
          <p:cNvPr id="3" name="Content Placeholder 2"/>
          <p:cNvSpPr>
            <a:spLocks noGrp="1"/>
          </p:cNvSpPr>
          <p:nvPr>
            <p:ph idx="1"/>
          </p:nvPr>
        </p:nvSpPr>
        <p:spPr/>
        <p:txBody>
          <a:bodyPr/>
          <a:lstStyle/>
          <a:p>
            <a:r>
              <a:rPr lang="en-US" sz="2400" dirty="0">
                <a:latin typeface="+mj-lt"/>
              </a:rPr>
              <a:t>Questions included:</a:t>
            </a:r>
          </a:p>
          <a:p>
            <a:pPr lvl="1"/>
            <a:r>
              <a:rPr lang="en-US" dirty="0">
                <a:latin typeface="+mj-lt"/>
              </a:rPr>
              <a:t>How can we keep alive or even re-kindle the flame of passion that drives people into health care?</a:t>
            </a:r>
          </a:p>
          <a:p>
            <a:pPr lvl="1"/>
            <a:endParaRPr lang="en-US" dirty="0">
              <a:latin typeface="+mj-lt"/>
            </a:endParaRPr>
          </a:p>
          <a:p>
            <a:pPr lvl="1"/>
            <a:r>
              <a:rPr lang="en-US" dirty="0">
                <a:latin typeface="+mj-lt"/>
              </a:rPr>
              <a:t>What are the similarities and differences in communication and engagement between nurses and chaplains in a clinical setting ?</a:t>
            </a:r>
          </a:p>
          <a:p>
            <a:endParaRPr lang="en-US" dirty="0">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Pilot Design</a:t>
            </a:r>
          </a:p>
        </p:txBody>
      </p:sp>
      <p:sp>
        <p:nvSpPr>
          <p:cNvPr id="3" name="Content Placeholder 2"/>
          <p:cNvSpPr>
            <a:spLocks noGrp="1"/>
          </p:cNvSpPr>
          <p:nvPr>
            <p:ph idx="1"/>
          </p:nvPr>
        </p:nvSpPr>
        <p:spPr/>
        <p:txBody>
          <a:bodyPr/>
          <a:lstStyle/>
          <a:p>
            <a:r>
              <a:rPr lang="en-US" sz="2400" dirty="0">
                <a:latin typeface="+mj-lt"/>
              </a:rPr>
              <a:t>Questions included:</a:t>
            </a:r>
          </a:p>
          <a:p>
            <a:pPr lvl="1"/>
            <a:r>
              <a:rPr lang="en-US" dirty="0">
                <a:latin typeface="+mj-lt"/>
              </a:rPr>
              <a:t>How can we keep alive or even re-kindle the flame of passion that drives people into health care?</a:t>
            </a:r>
          </a:p>
          <a:p>
            <a:pPr lvl="1"/>
            <a:endParaRPr lang="en-US" dirty="0">
              <a:latin typeface="+mj-lt"/>
            </a:endParaRPr>
          </a:p>
          <a:p>
            <a:pPr lvl="1"/>
            <a:r>
              <a:rPr lang="en-US" dirty="0">
                <a:latin typeface="+mj-lt"/>
              </a:rPr>
              <a:t>What are the similarities and differences in communication and engagement between nurses and chaplains in a clinical setting ?</a:t>
            </a:r>
          </a:p>
          <a:p>
            <a:pPr lvl="1"/>
            <a:endParaRPr lang="en-US" dirty="0">
              <a:latin typeface="+mj-lt"/>
            </a:endParaRPr>
          </a:p>
          <a:p>
            <a:pPr lvl="1"/>
            <a:r>
              <a:rPr lang="en-US" dirty="0">
                <a:latin typeface="+mj-lt"/>
              </a:rPr>
              <a:t>What are the criteria for nurses be chosen for the pilot?</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Pilot Design</a:t>
            </a:r>
          </a:p>
        </p:txBody>
      </p:sp>
      <p:sp>
        <p:nvSpPr>
          <p:cNvPr id="3" name="Content Placeholder 2"/>
          <p:cNvSpPr>
            <a:spLocks noGrp="1"/>
          </p:cNvSpPr>
          <p:nvPr>
            <p:ph idx="1"/>
          </p:nvPr>
        </p:nvSpPr>
        <p:spPr/>
        <p:txBody>
          <a:bodyPr>
            <a:normAutofit lnSpcReduction="10000"/>
          </a:bodyPr>
          <a:lstStyle/>
          <a:p>
            <a:r>
              <a:rPr lang="en-US" sz="2400" dirty="0">
                <a:latin typeface="+mj-lt"/>
              </a:rPr>
              <a:t>Questions included:</a:t>
            </a:r>
          </a:p>
          <a:p>
            <a:pPr lvl="1"/>
            <a:r>
              <a:rPr lang="en-US" dirty="0">
                <a:latin typeface="+mj-lt"/>
              </a:rPr>
              <a:t>How can we keep alive or even re-kindle the flame of passion that drives people into health care?</a:t>
            </a:r>
          </a:p>
          <a:p>
            <a:pPr lvl="1"/>
            <a:endParaRPr lang="en-US" dirty="0">
              <a:latin typeface="+mj-lt"/>
            </a:endParaRPr>
          </a:p>
          <a:p>
            <a:pPr lvl="1"/>
            <a:r>
              <a:rPr lang="en-US" dirty="0">
                <a:latin typeface="+mj-lt"/>
              </a:rPr>
              <a:t>What are the similarities and differences in communication and engagement between nurses and chaplains in a clinical setting ?</a:t>
            </a:r>
          </a:p>
          <a:p>
            <a:pPr lvl="1"/>
            <a:endParaRPr lang="en-US" dirty="0">
              <a:latin typeface="+mj-lt"/>
            </a:endParaRPr>
          </a:p>
          <a:p>
            <a:pPr lvl="1"/>
            <a:r>
              <a:rPr lang="en-US" dirty="0">
                <a:latin typeface="+mj-lt"/>
              </a:rPr>
              <a:t>What are the criteria for nurses to chosen for the pilot?</a:t>
            </a:r>
          </a:p>
          <a:p>
            <a:pPr lvl="1"/>
            <a:endParaRPr lang="en-US" dirty="0">
              <a:latin typeface="+mj-lt"/>
            </a:endParaRPr>
          </a:p>
          <a:p>
            <a:pPr lvl="1"/>
            <a:r>
              <a:rPr lang="en-US" dirty="0">
                <a:latin typeface="+mj-lt"/>
              </a:rPr>
              <a:t>Will the training itself make a difference?</a:t>
            </a:r>
          </a:p>
          <a:p>
            <a:endParaRPr lang="en-US" dirty="0">
              <a:latin typeface="+mj-lt"/>
            </a:endParaRPr>
          </a:p>
          <a:p>
            <a:endParaRPr lang="en-US" dirty="0">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Criteria to select the Nurses?</a:t>
            </a:r>
          </a:p>
        </p:txBody>
      </p:sp>
      <p:sp>
        <p:nvSpPr>
          <p:cNvPr id="3" name="Content Placeholder 2"/>
          <p:cNvSpPr>
            <a:spLocks noGrp="1"/>
          </p:cNvSpPr>
          <p:nvPr>
            <p:ph idx="1"/>
          </p:nvPr>
        </p:nvSpPr>
        <p:spPr/>
        <p:txBody>
          <a:bodyPr/>
          <a:lstStyle/>
          <a:p>
            <a:r>
              <a:rPr lang="en-US" dirty="0">
                <a:latin typeface="+mj-lt"/>
              </a:rPr>
              <a:t>New graduates</a:t>
            </a:r>
          </a:p>
          <a:p>
            <a:endParaRPr lang="en-US" dirty="0">
              <a:latin typeface="+mj-lt"/>
            </a:endParaRPr>
          </a:p>
          <a:p>
            <a:r>
              <a:rPr lang="en-US" dirty="0">
                <a:latin typeface="+mj-lt"/>
              </a:rPr>
              <a:t>Newly hired nurses</a:t>
            </a:r>
          </a:p>
          <a:p>
            <a:pPr marL="0" indent="0">
              <a:buNone/>
            </a:pPr>
            <a:endParaRPr lang="en-US" dirty="0">
              <a:latin typeface="+mj-lt"/>
            </a:endParaRPr>
          </a:p>
          <a:p>
            <a:r>
              <a:rPr lang="en-US" dirty="0">
                <a:latin typeface="+mj-lt"/>
              </a:rPr>
              <a:t>Senior nurses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411</TotalTime>
  <Words>1513</Words>
  <Application>Microsoft Office PowerPoint</Application>
  <PresentationFormat>On-screen Show (4:3)</PresentationFormat>
  <Paragraphs>303</Paragraphs>
  <Slides>36</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36</vt:i4>
      </vt:variant>
    </vt:vector>
  </HeadingPairs>
  <TitlesOfParts>
    <vt:vector size="43" baseType="lpstr">
      <vt:lpstr>Arial</vt:lpstr>
      <vt:lpstr>Calibri</vt:lpstr>
      <vt:lpstr>Constantia</vt:lpstr>
      <vt:lpstr>Times New Roman</vt:lpstr>
      <vt:lpstr>Wingdings</vt:lpstr>
      <vt:lpstr>Wingdings 2</vt:lpstr>
      <vt:lpstr>Flow</vt:lpstr>
      <vt:lpstr>CREATING CONNECTION</vt:lpstr>
      <vt:lpstr>PowerPoint Presentation</vt:lpstr>
      <vt:lpstr>           Workshop Learning Objectives:   </vt:lpstr>
      <vt:lpstr>How we began…</vt:lpstr>
      <vt:lpstr>Pilot Design</vt:lpstr>
      <vt:lpstr>Pilot Design</vt:lpstr>
      <vt:lpstr>Pilot Design</vt:lpstr>
      <vt:lpstr>Pilot Design</vt:lpstr>
      <vt:lpstr>Criteria to select the Nurses?</vt:lpstr>
      <vt:lpstr>Learning Objectives for the Nurses</vt:lpstr>
      <vt:lpstr>Learning Objectives for the Nurses</vt:lpstr>
      <vt:lpstr>Learning Objectives for the Nurses</vt:lpstr>
      <vt:lpstr>Learning Objectives for the Nurses</vt:lpstr>
      <vt:lpstr>Pilot Design</vt:lpstr>
      <vt:lpstr>Pilot Design</vt:lpstr>
      <vt:lpstr>The Program </vt:lpstr>
      <vt:lpstr>One Model</vt:lpstr>
      <vt:lpstr>Another Model</vt:lpstr>
      <vt:lpstr>And still another</vt:lpstr>
      <vt:lpstr> </vt:lpstr>
      <vt:lpstr>What do you see and hear?</vt:lpstr>
      <vt:lpstr>PowerPoint Presentation</vt:lpstr>
      <vt:lpstr>PowerPoint Presentation</vt:lpstr>
      <vt:lpstr>Applying this Project</vt:lpstr>
      <vt:lpstr>PowerPoint Presentation</vt:lpstr>
      <vt:lpstr>Lessons We Learned</vt:lpstr>
      <vt:lpstr>Voices of the Nurses</vt:lpstr>
      <vt:lpstr>Voices of the Nurses</vt:lpstr>
      <vt:lpstr>Voices of the Nurses</vt:lpstr>
      <vt:lpstr>Voices of the Nurses</vt:lpstr>
      <vt:lpstr>What’s Next?</vt:lpstr>
      <vt:lpstr>PowerPoint Presentation</vt:lpstr>
      <vt:lpstr>What’s Next?</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 WANT MY NURSE TO KNOW</dc:title>
  <dc:creator>Patricia Punzalan</dc:creator>
  <cp:lastModifiedBy>Admin</cp:lastModifiedBy>
  <cp:revision>77</cp:revision>
  <cp:lastPrinted>2017-06-09T17:53:56Z</cp:lastPrinted>
  <dcterms:created xsi:type="dcterms:W3CDTF">2017-03-18T20:38:44Z</dcterms:created>
  <dcterms:modified xsi:type="dcterms:W3CDTF">2018-04-23T18:50:30Z</dcterms:modified>
</cp:coreProperties>
</file>