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9" r:id="rId2"/>
    <p:sldMasterId id="2147483794" r:id="rId3"/>
    <p:sldMasterId id="2147483912" r:id="rId4"/>
    <p:sldMasterId id="2147483971" r:id="rId5"/>
  </p:sldMasterIdLst>
  <p:notesMasterIdLst>
    <p:notesMasterId r:id="rId33"/>
  </p:notesMasterIdLst>
  <p:handoutMasterIdLst>
    <p:handoutMasterId r:id="rId34"/>
  </p:handoutMasterIdLst>
  <p:sldIdLst>
    <p:sldId id="277" r:id="rId6"/>
    <p:sldId id="268" r:id="rId7"/>
    <p:sldId id="261" r:id="rId8"/>
    <p:sldId id="269" r:id="rId9"/>
    <p:sldId id="272" r:id="rId10"/>
    <p:sldId id="264" r:id="rId11"/>
    <p:sldId id="265" r:id="rId12"/>
    <p:sldId id="257" r:id="rId13"/>
    <p:sldId id="273" r:id="rId14"/>
    <p:sldId id="286" r:id="rId15"/>
    <p:sldId id="263" r:id="rId16"/>
    <p:sldId id="258" r:id="rId17"/>
    <p:sldId id="270" r:id="rId18"/>
    <p:sldId id="260" r:id="rId19"/>
    <p:sldId id="281" r:id="rId20"/>
    <p:sldId id="262" r:id="rId21"/>
    <p:sldId id="280" r:id="rId22"/>
    <p:sldId id="274" r:id="rId23"/>
    <p:sldId id="275" r:id="rId24"/>
    <p:sldId id="282" r:id="rId25"/>
    <p:sldId id="267" r:id="rId26"/>
    <p:sldId id="266" r:id="rId27"/>
    <p:sldId id="271" r:id="rId28"/>
    <p:sldId id="283" r:id="rId29"/>
    <p:sldId id="285" r:id="rId30"/>
    <p:sldId id="284" r:id="rId31"/>
    <p:sldId id="279" r:id="rId32"/>
  </p:sldIdLst>
  <p:sldSz cx="9144000" cy="6858000" type="screen4x3"/>
  <p:notesSz cx="6858000" cy="26003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1745" autoAdjust="0"/>
  </p:normalViewPr>
  <p:slideViewPr>
    <p:cSldViewPr snapToGrid="0" snapToObjects="1">
      <p:cViewPr varScale="1">
        <p:scale>
          <a:sx n="100" d="100"/>
          <a:sy n="100" d="100"/>
        </p:scale>
        <p:origin x="76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6951E572-38F2-4649-90BA-8F14F9626EC7}" type="datetimeFigureOut">
              <a:rPr lang="en-US" smtClean="0"/>
              <a:pPr/>
              <a:t>4/21/19</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3689A80E-3FA0-6E47-B4EF-18461A62842E}" type="slidenum">
              <a:rPr lang="en-US" smtClean="0"/>
              <a:pPr/>
              <a:t>‹#›</a:t>
            </a:fld>
            <a:endParaRPr lang="en-US"/>
          </a:p>
        </p:txBody>
      </p:sp>
    </p:spTree>
    <p:extLst>
      <p:ext uri="{BB962C8B-B14F-4D97-AF65-F5344CB8AC3E}">
        <p14:creationId xmlns:p14="http://schemas.microsoft.com/office/powerpoint/2010/main" val="1281324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61FDAD7-7BC9-4217-91A5-CD90569F75DB}" type="datetimeFigureOut">
              <a:rPr lang="en-US"/>
              <a:pPr/>
              <a:t>4/21/19</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042BD48-C908-4D34-AB14-40220479FC2E}" type="slidenum">
              <a:rPr lang="en-US"/>
              <a:pPr/>
              <a:t>‹#›</a:t>
            </a:fld>
            <a:endParaRPr lang="en-US"/>
          </a:p>
        </p:txBody>
      </p:sp>
    </p:spTree>
    <p:extLst>
      <p:ext uri="{BB962C8B-B14F-4D97-AF65-F5344CB8AC3E}">
        <p14:creationId xmlns:p14="http://schemas.microsoft.com/office/powerpoint/2010/main" val="1053803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42BD48-C908-4D34-AB14-40220479FC2E}" type="slidenum">
              <a:rPr lang="en-US" smtClean="0"/>
              <a:pPr/>
              <a:t>1</a:t>
            </a:fld>
            <a:endParaRPr lang="en-US"/>
          </a:p>
        </p:txBody>
      </p:sp>
    </p:spTree>
    <p:extLst>
      <p:ext uri="{BB962C8B-B14F-4D97-AF65-F5344CB8AC3E}">
        <p14:creationId xmlns:p14="http://schemas.microsoft.com/office/powerpoint/2010/main" val="176842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Calibri"/>
              </a:rPr>
              <a:t>A working definition of hope:</a:t>
            </a:r>
            <a:endParaRPr lang="en-US" dirty="0"/>
          </a:p>
          <a:p>
            <a:r>
              <a:rPr lang="en-US" dirty="0"/>
              <a:t>“Hope is definitely not the same thing as optimism. It is not the conviction that something will turn out well but the certainty that something makes sense, regardless of how it turns out.”-Vaclav Havel </a:t>
            </a:r>
            <a:endParaRPr lang="en-US">
              <a:cs typeface="Calibri"/>
            </a:endParaRPr>
          </a:p>
          <a:p>
            <a:r>
              <a:rPr lang="en-US" dirty="0"/>
              <a:t>We chose this definition as we felt it best illustrated the movement, maturing of hope and its desired outcome. </a:t>
            </a:r>
            <a:endParaRPr lang="en-US" dirty="0">
              <a:cs typeface="Calibri"/>
            </a:endParaRPr>
          </a:p>
          <a:p>
            <a:r>
              <a:rPr lang="en-US" dirty="0"/>
              <a:t>Comments:</a:t>
            </a:r>
            <a:endParaRPr lang="en-US" dirty="0">
              <a:cs typeface="Calibri"/>
            </a:endParaRPr>
          </a:p>
        </p:txBody>
      </p:sp>
      <p:sp>
        <p:nvSpPr>
          <p:cNvPr id="4" name="Slide Number Placeholder 3"/>
          <p:cNvSpPr>
            <a:spLocks noGrp="1"/>
          </p:cNvSpPr>
          <p:nvPr>
            <p:ph type="sldNum" sz="quarter" idx="10"/>
          </p:nvPr>
        </p:nvSpPr>
        <p:spPr/>
        <p:txBody>
          <a:bodyPr/>
          <a:lstStyle/>
          <a:p>
            <a:fld id="{6042BD48-C908-4D34-AB14-40220479FC2E}"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audience</a:t>
            </a:r>
            <a:r>
              <a:rPr lang="en-US" baseline="0" dirty="0"/>
              <a:t> on their experiences with the invocation of hope and miracle language. If not mostly Christian, add disclosure that we will mainly expound on Christian background.</a:t>
            </a:r>
          </a:p>
          <a:p>
            <a:endParaRPr lang="en-US" dirty="0">
              <a:cs typeface="Calibri"/>
            </a:endParaRPr>
          </a:p>
          <a:p>
            <a:pPr marL="171450" indent="-171450">
              <a:buFont typeface="Arial"/>
              <a:buChar char="•"/>
            </a:pPr>
            <a:r>
              <a:rPr lang="en-US" dirty="0"/>
              <a:t>Hinduism: One of the tenets of Hinduism is ahimsa which is absolute compassion and reverence for life. There is belief in Karma and samsara. Karma incorporates the person’s actions through the life cycle (samsara). Humans experience cycles of life-death-rebirth until they achieve moksha or liberation from these cycles. This is pursued through moral duty over time.</a:t>
            </a:r>
            <a:endParaRPr lang="en-US" dirty="0">
              <a:cs typeface="Calibri"/>
            </a:endParaRPr>
          </a:p>
          <a:p>
            <a:pPr marL="171450" indent="-171450">
              <a:buFont typeface="Arial"/>
              <a:buChar char="•"/>
            </a:pPr>
            <a:r>
              <a:rPr lang="en-US" dirty="0"/>
              <a:t>Atheist: This takes into account the innate power of the self and the belief in the strength of humanity not in the power of a </a:t>
            </a:r>
            <a:r>
              <a:rPr lang="en-US" dirty="0" err="1"/>
              <a:t>diety</a:t>
            </a:r>
            <a:r>
              <a:rPr lang="en-US" dirty="0"/>
              <a:t>. Includes the belief in science to aid the ills of the world. There is a sense of hope for the future in the advancement of the human situation.</a:t>
            </a:r>
            <a:endParaRPr lang="en-US" dirty="0">
              <a:cs typeface="Calibri"/>
            </a:endParaRPr>
          </a:p>
          <a:p>
            <a:pPr marL="171450" indent="-171450">
              <a:buFont typeface="Arial"/>
              <a:buChar char="•"/>
            </a:pPr>
            <a:r>
              <a:rPr lang="en-US" dirty="0"/>
              <a:t>Judaism: This is centered in the God of Abraham, Isaac and Jacob. It is a religion of liberation, care of the oppressed. There is importance in a healthy relationship with God and humanity. There is not a specific doctrine about the afterlife. There is more focus on the present existence. Through the history of the Jewish people there has been a thread of hope.</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6042BD48-C908-4D34-AB14-40220479FC2E}" type="slidenum">
              <a:rPr lang="en-US" smtClean="0"/>
              <a:pPr/>
              <a:t>12</a:t>
            </a:fld>
            <a:endParaRPr lang="en-US"/>
          </a:p>
        </p:txBody>
      </p:sp>
    </p:spTree>
    <p:extLst>
      <p:ext uri="{BB962C8B-B14F-4D97-AF65-F5344CB8AC3E}">
        <p14:creationId xmlns:p14="http://schemas.microsoft.com/office/powerpoint/2010/main" val="3186401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42BD48-C908-4D34-AB14-40220479FC2E}" type="slidenum">
              <a:rPr lang="en-US" smtClean="0"/>
              <a:pPr/>
              <a:t>13</a:t>
            </a:fld>
            <a:endParaRPr lang="en-US"/>
          </a:p>
        </p:txBody>
      </p:sp>
    </p:spTree>
    <p:extLst>
      <p:ext uri="{BB962C8B-B14F-4D97-AF65-F5344CB8AC3E}">
        <p14:creationId xmlns:p14="http://schemas.microsoft.com/office/powerpoint/2010/main" val="1594514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person invokes</a:t>
            </a:r>
            <a:r>
              <a:rPr lang="en-US" baseline="0" dirty="0"/>
              <a:t> this language, What category do they fall in?</a:t>
            </a:r>
            <a:endParaRPr lang="en-US" dirty="0"/>
          </a:p>
        </p:txBody>
      </p:sp>
      <p:sp>
        <p:nvSpPr>
          <p:cNvPr id="4" name="Slide Number Placeholder 3"/>
          <p:cNvSpPr>
            <a:spLocks noGrp="1"/>
          </p:cNvSpPr>
          <p:nvPr>
            <p:ph type="sldNum" sz="quarter" idx="10"/>
          </p:nvPr>
        </p:nvSpPr>
        <p:spPr/>
        <p:txBody>
          <a:bodyPr/>
          <a:lstStyle/>
          <a:p>
            <a:fld id="{6042BD48-C908-4D34-AB14-40220479FC2E}" type="slidenum">
              <a:rPr lang="en-US" smtClean="0"/>
              <a:pPr/>
              <a:t>14</a:t>
            </a:fld>
            <a:endParaRPr lang="en-US"/>
          </a:p>
        </p:txBody>
      </p:sp>
    </p:spTree>
    <p:extLst>
      <p:ext uri="{BB962C8B-B14F-4D97-AF65-F5344CB8AC3E}">
        <p14:creationId xmlns:p14="http://schemas.microsoft.com/office/powerpoint/2010/main" val="2972764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forward, we need to have a common definition of the word miracle. It is interesting, as</a:t>
            </a:r>
            <a:r>
              <a:rPr lang="en-US" baseline="0" dirty="0"/>
              <a:t> regards to miracles, a </a:t>
            </a:r>
            <a:r>
              <a:rPr lang="en-US" dirty="0"/>
              <a:t>Pew</a:t>
            </a:r>
            <a:r>
              <a:rPr lang="en-US" baseline="0" dirty="0"/>
              <a:t> survey in 2010 revealed </a:t>
            </a:r>
            <a:r>
              <a:rPr lang="en-US" dirty="0"/>
              <a:t>79% of those polled believed that</a:t>
            </a:r>
            <a:r>
              <a:rPr lang="en-US" baseline="0" dirty="0"/>
              <a:t> miracles happen. In 2008 Jacobs, Burns and Jacob published an article in Archives of Surgery on Trauma Deaths: Views of the public and trauma professionals on death and dying from injuries. Their work found that 57.4% believe divine intervention can save a person from death even if a physician argues that death is imminent. </a:t>
            </a:r>
            <a:endParaRPr lang="en-US" dirty="0"/>
          </a:p>
        </p:txBody>
      </p:sp>
      <p:sp>
        <p:nvSpPr>
          <p:cNvPr id="4" name="Slide Number Placeholder 3"/>
          <p:cNvSpPr>
            <a:spLocks noGrp="1"/>
          </p:cNvSpPr>
          <p:nvPr>
            <p:ph type="sldNum" sz="quarter" idx="10"/>
          </p:nvPr>
        </p:nvSpPr>
        <p:spPr/>
        <p:txBody>
          <a:bodyPr/>
          <a:lstStyle/>
          <a:p>
            <a:fld id="{6042BD48-C908-4D34-AB14-40220479FC2E}" type="slidenum">
              <a:rPr lang="en-US" smtClean="0"/>
              <a:pPr/>
              <a:t>15</a:t>
            </a:fld>
            <a:endParaRPr lang="en-US"/>
          </a:p>
        </p:txBody>
      </p:sp>
    </p:spTree>
    <p:extLst>
      <p:ext uri="{BB962C8B-B14F-4D97-AF65-F5344CB8AC3E}">
        <p14:creationId xmlns:p14="http://schemas.microsoft.com/office/powerpoint/2010/main" val="3584975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publicly thank Dr. Trevor </a:t>
            </a:r>
            <a:r>
              <a:rPr lang="en-US" dirty="0" err="1"/>
              <a:t>Bibler</a:t>
            </a:r>
            <a:r>
              <a:rPr lang="en-US" dirty="0"/>
              <a:t> of</a:t>
            </a:r>
            <a:r>
              <a:rPr lang="en-US" baseline="0" dirty="0"/>
              <a:t> Vanderbilt University and his colleagues for permission to utilize their work published in 2018 as a framework to aid in the understanding of miracle invocation in the clinical setting as we move forward to process through ways to aid with patient outcomes in </a:t>
            </a:r>
            <a:r>
              <a:rPr lang="en-US" baseline="0"/>
              <a:t>these scenarios.</a:t>
            </a:r>
          </a:p>
          <a:p>
            <a:endParaRPr lang="en-US" dirty="0"/>
          </a:p>
          <a:p>
            <a:r>
              <a:rPr lang="en-US" dirty="0"/>
              <a:t>Shaken Existential and Shaken</a:t>
            </a:r>
            <a:r>
              <a:rPr lang="en-US" baseline="0" dirty="0"/>
              <a:t> Tragic are already processing and easier to manage, Unshaken are those who pose the most difficulty for Clinicians</a:t>
            </a:r>
          </a:p>
          <a:p>
            <a:endParaRPr lang="en-US" baseline="0" dirty="0"/>
          </a:p>
          <a:p>
            <a:r>
              <a:rPr lang="en-US" baseline="0" dirty="0"/>
              <a:t>Miracle invocator is on God’s side and the care team is in the physical realm.</a:t>
            </a:r>
            <a:endParaRPr lang="en-US" dirty="0"/>
          </a:p>
        </p:txBody>
      </p:sp>
      <p:sp>
        <p:nvSpPr>
          <p:cNvPr id="4" name="Slide Number Placeholder 3"/>
          <p:cNvSpPr>
            <a:spLocks noGrp="1"/>
          </p:cNvSpPr>
          <p:nvPr>
            <p:ph type="sldNum" sz="quarter" idx="10"/>
          </p:nvPr>
        </p:nvSpPr>
        <p:spPr/>
        <p:txBody>
          <a:bodyPr/>
          <a:lstStyle/>
          <a:p>
            <a:fld id="{6042BD48-C908-4D34-AB14-40220479FC2E}" type="slidenum">
              <a:rPr lang="en-US" smtClean="0"/>
              <a:pPr/>
              <a:t>16</a:t>
            </a:fld>
            <a:endParaRPr lang="en-US"/>
          </a:p>
        </p:txBody>
      </p:sp>
    </p:spTree>
    <p:extLst>
      <p:ext uri="{BB962C8B-B14F-4D97-AF65-F5344CB8AC3E}">
        <p14:creationId xmlns:p14="http://schemas.microsoft.com/office/powerpoint/2010/main" val="1463117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group, ultimate hope may not be discerned</a:t>
            </a:r>
            <a:r>
              <a:rPr lang="en-US" baseline="0" dirty="0"/>
              <a:t> the clinician may need to help them identify what the aim is (miracles are unclear), and then began to talk about fundamental hope.</a:t>
            </a:r>
          </a:p>
          <a:p>
            <a:r>
              <a:rPr lang="en-US" baseline="0" dirty="0"/>
              <a:t>There is hope for the shaken. They are in a place malleability.</a:t>
            </a:r>
            <a:endParaRPr lang="en-US" dirty="0"/>
          </a:p>
        </p:txBody>
      </p:sp>
      <p:sp>
        <p:nvSpPr>
          <p:cNvPr id="4" name="Slide Number Placeholder 3"/>
          <p:cNvSpPr>
            <a:spLocks noGrp="1"/>
          </p:cNvSpPr>
          <p:nvPr>
            <p:ph type="sldNum" sz="quarter" idx="10"/>
          </p:nvPr>
        </p:nvSpPr>
        <p:spPr/>
        <p:txBody>
          <a:bodyPr/>
          <a:lstStyle/>
          <a:p>
            <a:fld id="{6042BD48-C908-4D34-AB14-40220479FC2E}" type="slidenum">
              <a:rPr lang="en-US" smtClean="0"/>
              <a:pPr/>
              <a:t>17</a:t>
            </a:fld>
            <a:endParaRPr lang="en-US"/>
          </a:p>
        </p:txBody>
      </p:sp>
    </p:spTree>
    <p:extLst>
      <p:ext uri="{BB962C8B-B14F-4D97-AF65-F5344CB8AC3E}">
        <p14:creationId xmlns:p14="http://schemas.microsoft.com/office/powerpoint/2010/main" val="2374610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This miracle invocator is integrated into a community that believes in miracles. </a:t>
            </a:r>
            <a:endParaRPr lang="en-US"/>
          </a:p>
          <a:p>
            <a:r>
              <a:rPr lang="en-US" dirty="0"/>
              <a:t>Believes in complete recovery from illness.  </a:t>
            </a:r>
            <a:endParaRPr lang="en-US" dirty="0">
              <a:cs typeface="Calibri"/>
            </a:endParaRPr>
          </a:p>
          <a:p>
            <a:r>
              <a:rPr lang="en-US" dirty="0"/>
              <a:t> Often resistant to proposed care plan  </a:t>
            </a:r>
            <a:endParaRPr lang="en-US" dirty="0">
              <a:cs typeface="Calibri"/>
            </a:endParaRPr>
          </a:p>
          <a:p>
            <a:r>
              <a:rPr lang="en-US" dirty="0"/>
              <a:t> Appeal to the authority of the bible when justifying decisions  </a:t>
            </a:r>
            <a:endParaRPr lang="en-US" dirty="0">
              <a:cs typeface="Calibri"/>
            </a:endParaRPr>
          </a:p>
          <a:p>
            <a:r>
              <a:rPr lang="en-US" dirty="0"/>
              <a:t>·             Trusted religious leaders are the first to offer suggestions for       </a:t>
            </a:r>
            <a:endParaRPr lang="en-US" dirty="0">
              <a:cs typeface="Calibri"/>
            </a:endParaRPr>
          </a:p>
          <a:p>
            <a:r>
              <a:rPr lang="en-US" dirty="0"/>
              <a:t>Care </a:t>
            </a:r>
            <a:endParaRPr lang="en-US" dirty="0">
              <a:cs typeface="Calibri"/>
            </a:endParaRPr>
          </a:p>
          <a:p>
            <a:r>
              <a:rPr lang="en-US" dirty="0"/>
              <a:t>Approaches</a:t>
            </a:r>
            <a:endParaRPr lang="en-US" dirty="0">
              <a:cs typeface="Calibri"/>
            </a:endParaRPr>
          </a:p>
          <a:p>
            <a:pPr marL="171450" indent="-171450">
              <a:buFont typeface="Arial"/>
              <a:buChar char="•"/>
            </a:pPr>
            <a:r>
              <a:rPr lang="en-US" dirty="0"/>
              <a:t>Bring in that community-it shows respect. This can be a gamble as the community could solidify the stance and not allow for negotiation. But it can be a gamble worth trying.</a:t>
            </a:r>
            <a:endParaRPr lang="en-US" dirty="0">
              <a:cs typeface="Calibri"/>
            </a:endParaRPr>
          </a:p>
          <a:p>
            <a:pPr marL="171450" indent="-171450">
              <a:buFont typeface="Arial"/>
              <a:buChar char="•"/>
            </a:pPr>
            <a:r>
              <a:rPr lang="en-US" dirty="0"/>
              <a:t>Work toward trust or regaining trust-don’t allow this to become a power struggle</a:t>
            </a:r>
            <a:endParaRPr lang="en-US" dirty="0">
              <a:cs typeface="Calibri"/>
            </a:endParaRPr>
          </a:p>
          <a:p>
            <a:pPr marL="171450" indent="-171450">
              <a:buFont typeface="Arial"/>
              <a:buChar char="•"/>
            </a:pPr>
            <a:r>
              <a:rPr lang="en-US" dirty="0"/>
              <a:t>Utilize the family/community meeting opportunities, utilize full interdisciplinary team-especially chaplaincy</a:t>
            </a:r>
            <a:endParaRPr lang="en-US" dirty="0">
              <a:cs typeface="Calibri"/>
            </a:endParaRPr>
          </a:p>
          <a:p>
            <a:pPr marL="171450" indent="-171450">
              <a:buFont typeface="Arial"/>
              <a:buChar char="•"/>
            </a:pPr>
            <a:r>
              <a:rPr lang="en-US" dirty="0"/>
              <a:t>Check your agenda</a:t>
            </a:r>
            <a:endParaRPr lang="en-US" dirty="0">
              <a:cs typeface="Calibri"/>
            </a:endParaRPr>
          </a:p>
          <a:p>
            <a:pPr marL="171450" indent="-171450">
              <a:buFont typeface="Arial"/>
              <a:buChar char="•"/>
            </a:pPr>
            <a:r>
              <a:rPr lang="en-US" dirty="0"/>
              <a:t>Analyze concepts of God, community, self and how these influence their world view</a:t>
            </a:r>
            <a:endParaRPr lang="en-US" dirty="0">
              <a:cs typeface="Calibri"/>
            </a:endParaRPr>
          </a:p>
          <a:p>
            <a:pPr marL="171450" indent="-171450">
              <a:buFont typeface="Arial"/>
              <a:buChar char="•"/>
            </a:pPr>
            <a:r>
              <a:rPr lang="en-US" dirty="0"/>
              <a:t>Establish values and what is important to this person</a:t>
            </a:r>
            <a:endParaRPr lang="en-US" dirty="0">
              <a:cs typeface="Calibri"/>
            </a:endParaRPr>
          </a:p>
          <a:p>
            <a:pPr marL="171450" indent="-171450">
              <a:buFont typeface="Arial"/>
              <a:buChar char="•"/>
            </a:pPr>
            <a:r>
              <a:rPr lang="en-US" dirty="0"/>
              <a:t>Enter their world, acknowledge their sight, focus</a:t>
            </a:r>
            <a:endParaRPr lang="en-US" dirty="0">
              <a:cs typeface="Calibri"/>
            </a:endParaRPr>
          </a:p>
          <a:p>
            <a:pPr marL="171450" indent="-171450">
              <a:buFont typeface="Arial"/>
              <a:buChar char="•"/>
            </a:pPr>
            <a:r>
              <a:rPr lang="en-US" dirty="0"/>
              <a:t>Honor their view</a:t>
            </a:r>
            <a:endParaRPr lang="en-US" dirty="0">
              <a:cs typeface="Calibri"/>
            </a:endParaRPr>
          </a:p>
          <a:p>
            <a:pPr marL="171450" indent="-171450">
              <a:buFont typeface="Arial"/>
              <a:buChar char="•"/>
            </a:pPr>
            <a:r>
              <a:rPr lang="en-US" dirty="0"/>
              <a:t>Attempt to find the motivation with the miracle invocation</a:t>
            </a:r>
            <a:endParaRPr lang="en-US" dirty="0">
              <a:cs typeface="Calibri"/>
            </a:endParaRPr>
          </a:p>
          <a:p>
            <a:pPr marL="171450" indent="-171450">
              <a:buFont typeface="Arial"/>
              <a:buChar char="•"/>
            </a:pPr>
            <a:r>
              <a:rPr lang="en-US" dirty="0"/>
              <a:t>Investigate what a miracle looks like for them</a:t>
            </a:r>
            <a:endParaRPr lang="en-US" dirty="0">
              <a:cs typeface="Calibri"/>
            </a:endParaRPr>
          </a:p>
          <a:p>
            <a:pPr marL="171450" indent="-171450">
              <a:buFont typeface="Arial"/>
              <a:buChar char="•"/>
            </a:pPr>
            <a:r>
              <a:rPr lang="en-US" dirty="0"/>
              <a:t>Discuss time limiting trials, if asked, give recommendations</a:t>
            </a:r>
            <a:endParaRPr lang="en-US" dirty="0">
              <a:cs typeface="Calibri"/>
            </a:endParaRPr>
          </a:p>
          <a:p>
            <a:pPr marL="171450" indent="-171450">
              <a:buFont typeface="Arial"/>
              <a:buChar char="•"/>
            </a:pPr>
            <a:r>
              <a:rPr lang="en-US" dirty="0"/>
              <a:t>Explore the patient’s concept of death</a:t>
            </a:r>
            <a:endParaRPr lang="en-US" dirty="0">
              <a:cs typeface="Calibri"/>
            </a:endParaRPr>
          </a:p>
          <a:p>
            <a:pPr marL="171450" indent="-171450">
              <a:buFont typeface="Arial"/>
              <a:buChar char="•"/>
            </a:pPr>
            <a:r>
              <a:rPr lang="en-US" dirty="0"/>
              <a:t>Weigh/balance good, harm and duty</a:t>
            </a:r>
            <a:endParaRPr lang="en-US" dirty="0">
              <a:cs typeface="Calibri"/>
            </a:endParaRPr>
          </a:p>
          <a:p>
            <a:pPr marL="171450" indent="-171450">
              <a:buFont typeface="Arial"/>
              <a:buChar char="•"/>
            </a:pPr>
            <a:r>
              <a:rPr lang="en-US" dirty="0"/>
              <a:t>Utilize ethics committee</a:t>
            </a:r>
            <a:endParaRPr lang="en-US" dirty="0">
              <a:cs typeface="Calibri"/>
            </a:endParaRPr>
          </a:p>
          <a:p>
            <a:pPr marL="171450" indent="-171450">
              <a:buFont typeface="Arial"/>
              <a:buChar char="•"/>
            </a:pPr>
            <a:r>
              <a:rPr lang="en-US" dirty="0"/>
              <a:t>Work toward helping the client and their community (family) maturing their concept of hope. As the client process your work together, their concept and therefore their hope may change over time.</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6042BD48-C908-4D34-AB14-40220479FC2E}"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Brindle</a:t>
            </a:r>
          </a:p>
          <a:p>
            <a:r>
              <a:rPr lang="en-US" dirty="0"/>
              <a:t>Do we feel this is shaken</a:t>
            </a:r>
            <a:r>
              <a:rPr lang="en-US" baseline="0" dirty="0"/>
              <a:t> or unshaken</a:t>
            </a:r>
          </a:p>
          <a:p>
            <a:r>
              <a:rPr lang="en-US" baseline="0" dirty="0"/>
              <a:t>Or Strategic or Integrate, and why?</a:t>
            </a:r>
          </a:p>
          <a:p>
            <a:r>
              <a:rPr lang="en-US" baseline="0" dirty="0"/>
              <a:t>What would approaches be to patient and family?</a:t>
            </a:r>
            <a:endParaRPr lang="en-US" dirty="0"/>
          </a:p>
        </p:txBody>
      </p:sp>
      <p:sp>
        <p:nvSpPr>
          <p:cNvPr id="4" name="Slide Number Placeholder 3"/>
          <p:cNvSpPr>
            <a:spLocks noGrp="1"/>
          </p:cNvSpPr>
          <p:nvPr>
            <p:ph type="sldNum" sz="quarter" idx="10"/>
          </p:nvPr>
        </p:nvSpPr>
        <p:spPr/>
        <p:txBody>
          <a:bodyPr/>
          <a:lstStyle/>
          <a:p>
            <a:fld id="{6042BD48-C908-4D34-AB14-40220479FC2E}" type="slidenum">
              <a:rPr lang="en-US" smtClean="0"/>
              <a:pPr/>
              <a:t>19</a:t>
            </a:fld>
            <a:endParaRPr lang="en-US"/>
          </a:p>
        </p:txBody>
      </p:sp>
    </p:spTree>
    <p:extLst>
      <p:ext uri="{BB962C8B-B14F-4D97-AF65-F5344CB8AC3E}">
        <p14:creationId xmlns:p14="http://schemas.microsoft.com/office/powerpoint/2010/main" val="3647530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that understand where they are and disagree</a:t>
            </a:r>
            <a:r>
              <a:rPr lang="en-US" baseline="0" dirty="0"/>
              <a:t> with the medical team are often, miracle invocators.</a:t>
            </a:r>
            <a:endParaRPr lang="en-US" dirty="0"/>
          </a:p>
        </p:txBody>
      </p:sp>
      <p:sp>
        <p:nvSpPr>
          <p:cNvPr id="4" name="Slide Number Placeholder 3"/>
          <p:cNvSpPr>
            <a:spLocks noGrp="1"/>
          </p:cNvSpPr>
          <p:nvPr>
            <p:ph type="sldNum" sz="quarter" idx="10"/>
          </p:nvPr>
        </p:nvSpPr>
        <p:spPr/>
        <p:txBody>
          <a:bodyPr/>
          <a:lstStyle/>
          <a:p>
            <a:fld id="{6042BD48-C908-4D34-AB14-40220479FC2E}" type="slidenum">
              <a:rPr lang="en-US" smtClean="0"/>
              <a:pPr/>
              <a:t>20</a:t>
            </a:fld>
            <a:endParaRPr lang="en-US"/>
          </a:p>
        </p:txBody>
      </p:sp>
    </p:spTree>
    <p:extLst>
      <p:ext uri="{BB962C8B-B14F-4D97-AF65-F5344CB8AC3E}">
        <p14:creationId xmlns:p14="http://schemas.microsoft.com/office/powerpoint/2010/main" val="261582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42BD48-C908-4D34-AB14-40220479FC2E}" type="slidenum">
              <a:rPr lang="en-US" smtClean="0"/>
              <a:pPr/>
              <a:t>2</a:t>
            </a:fld>
            <a:endParaRPr lang="en-US"/>
          </a:p>
        </p:txBody>
      </p:sp>
    </p:spTree>
    <p:extLst>
      <p:ext uri="{BB962C8B-B14F-4D97-AF65-F5344CB8AC3E}">
        <p14:creationId xmlns:p14="http://schemas.microsoft.com/office/powerpoint/2010/main" val="1965484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a:t>
            </a:r>
            <a:r>
              <a:rPr lang="en-US" baseline="0" dirty="0"/>
              <a:t> a mile in their shoes, find out what’s important to them, question how they would feel if they were stripped of what’s important, set aside or own thoughts and meet them where they are and if asked give recommendations.</a:t>
            </a:r>
          </a:p>
          <a:p>
            <a:endParaRPr lang="en-US" baseline="0" dirty="0"/>
          </a:p>
          <a:p>
            <a:r>
              <a:rPr lang="en-US" baseline="0" dirty="0"/>
              <a:t>If patient and family don</a:t>
            </a:r>
            <a:r>
              <a:rPr lang="uk-UA" baseline="0" dirty="0"/>
              <a:t>’</a:t>
            </a:r>
            <a:r>
              <a:rPr lang="en-US" baseline="0" dirty="0"/>
              <a:t>t understand or understand and choose to disagree with the medical team then offer a family meeting. They should receive accurate information and open communication. Often with processing the hope may change and then the question is can the miracle invocator live with the new hope.</a:t>
            </a:r>
          </a:p>
          <a:p>
            <a:endParaRPr lang="en-US" baseline="0" dirty="0"/>
          </a:p>
          <a:p>
            <a:r>
              <a:rPr lang="en-US" baseline="0" dirty="0"/>
              <a:t>Weighing and balancing good, harm, and duty.</a:t>
            </a:r>
          </a:p>
          <a:p>
            <a:endParaRPr lang="en-US" dirty="0">
              <a:cs typeface="Calibri"/>
            </a:endParaRPr>
          </a:p>
          <a:p>
            <a:pPr algn="ctr"/>
            <a:r>
              <a:rPr lang="en-US" dirty="0"/>
              <a:t> </a:t>
            </a:r>
            <a:endParaRPr lang="en-US" dirty="0">
              <a:cs typeface="Calibri"/>
            </a:endParaRPr>
          </a:p>
          <a:p>
            <a:r>
              <a:rPr lang="en-US" dirty="0"/>
              <a:t>Use a working definition of hope If you like: “Hope is definitely not the same thing as optimism. It is not the conviction that something will turn out well but the certainty that something makes sense, regardless of how it turns out.”-Vaclav Havel </a:t>
            </a:r>
            <a:endParaRPr lang="en-US" dirty="0">
              <a:cs typeface="Calibri"/>
            </a:endParaRPr>
          </a:p>
          <a:p>
            <a:pPr marL="171450" indent="-171450">
              <a:buFont typeface="Arial"/>
              <a:buChar char="•"/>
            </a:pPr>
            <a:r>
              <a:rPr lang="en-US" dirty="0"/>
              <a:t> </a:t>
            </a:r>
            <a:endParaRPr lang="en-US" dirty="0">
              <a:cs typeface="Calibri"/>
            </a:endParaRPr>
          </a:p>
          <a:p>
            <a:pPr marL="171450" indent="-171450">
              <a:buFont typeface="Arial"/>
              <a:buChar char="•"/>
            </a:pPr>
            <a:r>
              <a:rPr lang="en-US" dirty="0"/>
              <a:t>Assess, ask questions to identify care recipient's hope and what this looks like and means for them</a:t>
            </a:r>
            <a:endParaRPr lang="en-US" dirty="0">
              <a:cs typeface="Calibri"/>
            </a:endParaRPr>
          </a:p>
          <a:p>
            <a:pPr marL="171450" indent="-171450">
              <a:buFont typeface="Arial"/>
              <a:buChar char="•"/>
            </a:pPr>
            <a:r>
              <a:rPr lang="en-US" dirty="0"/>
              <a:t>Identify harmful use of hope (as seen in Unshaken Invocators) goal is to keep dialogue going, building or re-establishing trust.</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6042BD48-C908-4D34-AB14-40220479FC2E}" type="slidenum">
              <a:rPr lang="en-US" smtClean="0"/>
              <a:pPr/>
              <a:t>21</a:t>
            </a:fld>
            <a:endParaRPr lang="en-US"/>
          </a:p>
        </p:txBody>
      </p:sp>
    </p:spTree>
    <p:extLst>
      <p:ext uri="{BB962C8B-B14F-4D97-AF65-F5344CB8AC3E}">
        <p14:creationId xmlns:p14="http://schemas.microsoft.com/office/powerpoint/2010/main" val="2588508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feel this is shaken</a:t>
            </a:r>
            <a:r>
              <a:rPr lang="en-US" baseline="0" dirty="0"/>
              <a:t> or unshaken</a:t>
            </a:r>
          </a:p>
          <a:p>
            <a:r>
              <a:rPr lang="en-US" baseline="0" dirty="0"/>
              <a:t>Or Strategic or Integrate, and why?</a:t>
            </a:r>
          </a:p>
          <a:p>
            <a:r>
              <a:rPr lang="en-US" baseline="0" dirty="0"/>
              <a:t>What would approaches be to patient and family?</a:t>
            </a:r>
            <a:endParaRPr lang="en-US" dirty="0"/>
          </a:p>
          <a:p>
            <a:endParaRPr lang="en-US" dirty="0"/>
          </a:p>
        </p:txBody>
      </p:sp>
      <p:sp>
        <p:nvSpPr>
          <p:cNvPr id="4" name="Slide Number Placeholder 3"/>
          <p:cNvSpPr>
            <a:spLocks noGrp="1"/>
          </p:cNvSpPr>
          <p:nvPr>
            <p:ph type="sldNum" sz="quarter" idx="10"/>
          </p:nvPr>
        </p:nvSpPr>
        <p:spPr/>
        <p:txBody>
          <a:bodyPr/>
          <a:lstStyle/>
          <a:p>
            <a:fld id="{6042BD48-C908-4D34-AB14-40220479FC2E}" type="slidenum">
              <a:rPr lang="en-US" smtClean="0"/>
              <a:pPr/>
              <a:t>22</a:t>
            </a:fld>
            <a:endParaRPr lang="en-US"/>
          </a:p>
        </p:txBody>
      </p:sp>
    </p:spTree>
    <p:extLst>
      <p:ext uri="{BB962C8B-B14F-4D97-AF65-F5344CB8AC3E}">
        <p14:creationId xmlns:p14="http://schemas.microsoft.com/office/powerpoint/2010/main" val="159356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68 year old male with comorbidities of CHF-EF 35%, obesity, OSA, and CKD 3. Seen by the palliative care team on a recent hospitalization for CHF </a:t>
            </a:r>
            <a:r>
              <a:rPr lang="en-US" dirty="0" err="1">
                <a:cs typeface="Calibri"/>
              </a:rPr>
              <a:t>exaserbation</a:t>
            </a:r>
            <a:r>
              <a:rPr lang="en-US" dirty="0">
                <a:cs typeface="Calibri"/>
              </a:rPr>
              <a:t>. He is married with 2 sons. He states that he is a revival preacher. The team discuss his medical Hx which he takes in but does not accept saying that God will heal him and he will return to tent ministry again. Spouse counters his statement by stating that it has been years since he has done this ministry and lately due to his functional status, he has not even been able to get to provider appointments. Chaplain approach?</a:t>
            </a:r>
          </a:p>
          <a:p>
            <a:r>
              <a:rPr lang="en-US" dirty="0">
                <a:cs typeface="Calibri"/>
              </a:rPr>
              <a:t>He is discharged to home. Palliative care team in the home. How to handle? How to approach?</a:t>
            </a:r>
          </a:p>
          <a:p>
            <a:r>
              <a:rPr lang="en-US" dirty="0">
                <a:cs typeface="Calibri"/>
              </a:rPr>
              <a:t>Returns due to hypoglycemia. Now CKD 5, unable to get out of bed. Continues to state he has no issues and will be healed. He is not a candidate for dialysis. Palliative care tasked to see again while inpatient. How to proceed?</a:t>
            </a:r>
          </a:p>
        </p:txBody>
      </p:sp>
      <p:sp>
        <p:nvSpPr>
          <p:cNvPr id="4" name="Slide Number Placeholder 3"/>
          <p:cNvSpPr>
            <a:spLocks noGrp="1"/>
          </p:cNvSpPr>
          <p:nvPr>
            <p:ph type="sldNum" sz="quarter" idx="5"/>
          </p:nvPr>
        </p:nvSpPr>
        <p:spPr/>
        <p:txBody>
          <a:bodyPr/>
          <a:lstStyle/>
          <a:p>
            <a:fld id="{6042BD48-C908-4D34-AB14-40220479FC2E}" type="slidenum">
              <a:rPr lang="en-US"/>
              <a:pPr/>
              <a:t>23</a:t>
            </a:fld>
            <a:endParaRPr lang="en-US"/>
          </a:p>
        </p:txBody>
      </p:sp>
    </p:spTree>
    <p:extLst>
      <p:ext uri="{BB962C8B-B14F-4D97-AF65-F5344CB8AC3E}">
        <p14:creationId xmlns:p14="http://schemas.microsoft.com/office/powerpoint/2010/main" val="659143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68 year old male with comorbidities of CHF-EF 35%, obesity, OSA, and CKD 3. Seen by the palliative care team on a recent hospitalization for CHF </a:t>
            </a:r>
            <a:r>
              <a:rPr lang="en-US" dirty="0" err="1">
                <a:cs typeface="Calibri"/>
              </a:rPr>
              <a:t>exaserbation</a:t>
            </a:r>
            <a:r>
              <a:rPr lang="en-US" dirty="0">
                <a:cs typeface="Calibri"/>
              </a:rPr>
              <a:t>. He is married with 2 sons. He states that he is a revival preacher. The team discuss his medical Hx which he takes in but does not accept saying that God will heal him and he will return to tent ministry again. Spouse counters his statement by stating that it has been years since he has done this ministry and lately due to his functional status, he has not even been able to get to provider appointments. Chaplain approach?</a:t>
            </a:r>
          </a:p>
          <a:p>
            <a:r>
              <a:rPr lang="en-US" dirty="0">
                <a:cs typeface="Calibri"/>
              </a:rPr>
              <a:t>He is discharged to home. Palliative care team in the home. How to handle? How to approach?</a:t>
            </a:r>
          </a:p>
          <a:p>
            <a:r>
              <a:rPr lang="en-US" dirty="0">
                <a:cs typeface="Calibri"/>
              </a:rPr>
              <a:t>Returns due to hypoglycemia. Now CKD 5, unable to get out of bed. Continues to state he has no issues and will be healed. He is not a candidate for dialysis. Palliative care tasked to see again while inpatient. How to proceed?</a:t>
            </a:r>
          </a:p>
        </p:txBody>
      </p:sp>
      <p:sp>
        <p:nvSpPr>
          <p:cNvPr id="4" name="Slide Number Placeholder 3"/>
          <p:cNvSpPr>
            <a:spLocks noGrp="1"/>
          </p:cNvSpPr>
          <p:nvPr>
            <p:ph type="sldNum" sz="quarter" idx="5"/>
          </p:nvPr>
        </p:nvSpPr>
        <p:spPr/>
        <p:txBody>
          <a:bodyPr/>
          <a:lstStyle/>
          <a:p>
            <a:fld id="{6042BD48-C908-4D34-AB14-40220479FC2E}" type="slidenum">
              <a:rPr lang="en-US"/>
              <a:pPr/>
              <a:t>26</a:t>
            </a:fld>
            <a:endParaRPr lang="en-US"/>
          </a:p>
        </p:txBody>
      </p:sp>
    </p:spTree>
    <p:extLst>
      <p:ext uri="{BB962C8B-B14F-4D97-AF65-F5344CB8AC3E}">
        <p14:creationId xmlns:p14="http://schemas.microsoft.com/office/powerpoint/2010/main" val="659143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42BD48-C908-4D34-AB14-40220479FC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00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42BD48-C908-4D34-AB14-40220479FC2E}" type="slidenum">
              <a:rPr lang="en-US" smtClean="0"/>
              <a:pPr/>
              <a:t>3</a:t>
            </a:fld>
            <a:endParaRPr lang="en-US"/>
          </a:p>
        </p:txBody>
      </p:sp>
    </p:spTree>
    <p:extLst>
      <p:ext uri="{BB962C8B-B14F-4D97-AF65-F5344CB8AC3E}">
        <p14:creationId xmlns:p14="http://schemas.microsoft.com/office/powerpoint/2010/main" val="3417988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Do we envision hope like this- a very pessimistic approach? This cartoon shows two people in their office changing their office motto from “hope springs eternal” to “abandon all hope those that enter”.</a:t>
            </a:r>
          </a:p>
          <a:p>
            <a:endParaRPr lang="en-US" dirty="0">
              <a:cs typeface="Calibri"/>
            </a:endParaRPr>
          </a:p>
        </p:txBody>
      </p:sp>
      <p:sp>
        <p:nvSpPr>
          <p:cNvPr id="4" name="Slide Number Placeholder 3"/>
          <p:cNvSpPr>
            <a:spLocks noGrp="1"/>
          </p:cNvSpPr>
          <p:nvPr>
            <p:ph type="sldNum" sz="quarter" idx="10"/>
          </p:nvPr>
        </p:nvSpPr>
        <p:spPr/>
        <p:txBody>
          <a:bodyPr/>
          <a:lstStyle/>
          <a:p>
            <a:fld id="{6042BD48-C908-4D34-AB14-40220479FC2E}" type="slidenum">
              <a:rPr lang="en-US" smtClean="0"/>
              <a:pPr/>
              <a:t>4</a:t>
            </a:fld>
            <a:endParaRPr lang="en-US"/>
          </a:p>
        </p:txBody>
      </p:sp>
    </p:spTree>
    <p:extLst>
      <p:ext uri="{BB962C8B-B14F-4D97-AF65-F5344CB8AC3E}">
        <p14:creationId xmlns:p14="http://schemas.microsoft.com/office/powerpoint/2010/main" val="416610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Or is our concept of hope more like this cartoon-very optimistic? We just have to persevere in any way.</a:t>
            </a:r>
          </a:p>
          <a:p>
            <a:endParaRPr lang="en-US" dirty="0">
              <a:cs typeface="Calibri"/>
            </a:endParaRPr>
          </a:p>
        </p:txBody>
      </p:sp>
      <p:sp>
        <p:nvSpPr>
          <p:cNvPr id="4" name="Slide Number Placeholder 3"/>
          <p:cNvSpPr>
            <a:spLocks noGrp="1"/>
          </p:cNvSpPr>
          <p:nvPr>
            <p:ph type="sldNum" sz="quarter" idx="10"/>
          </p:nvPr>
        </p:nvSpPr>
        <p:spPr/>
        <p:txBody>
          <a:bodyPr/>
          <a:lstStyle/>
          <a:p>
            <a:fld id="{6042BD48-C908-4D34-AB14-40220479FC2E}" type="slidenum">
              <a:rPr lang="en-US" smtClean="0"/>
              <a:pPr/>
              <a:t>5</a:t>
            </a:fld>
            <a:endParaRPr lang="en-US"/>
          </a:p>
        </p:txBody>
      </p:sp>
    </p:spTree>
    <p:extLst>
      <p:ext uri="{BB962C8B-B14F-4D97-AF65-F5344CB8AC3E}">
        <p14:creationId xmlns:p14="http://schemas.microsoft.com/office/powerpoint/2010/main" val="253449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frequently brings with it illusion, mystery and lore. For example, there is an exquisite gem in the National Museum of Natural History in Washington D.C. called the Hope Diamond. It was named after one of its owners Henry Phillip Hope who purchased it in 1839. This gem has many legends. The lore that follows is, that many in whom the gem came in possession would fall on misfortune and calamity. It turned out that many of these stories were a fabrication of Pierre Cartier who desired to increase its mystique to entice a buyer-Evelyn McLean. Like the Hope Diamond, often there are misconceptions and legends that is constructed about the concept of hope to make it more enticing or just try to simply explain it. We want to try to wade through the mystique of hope and give it structure.</a:t>
            </a:r>
          </a:p>
        </p:txBody>
      </p:sp>
      <p:sp>
        <p:nvSpPr>
          <p:cNvPr id="4" name="Slide Number Placeholder 3"/>
          <p:cNvSpPr>
            <a:spLocks noGrp="1"/>
          </p:cNvSpPr>
          <p:nvPr>
            <p:ph type="sldNum" sz="quarter" idx="5"/>
          </p:nvPr>
        </p:nvSpPr>
        <p:spPr/>
        <p:txBody>
          <a:bodyPr/>
          <a:lstStyle/>
          <a:p>
            <a:fld id="{6042BD48-C908-4D34-AB14-40220479FC2E}" type="slidenum">
              <a:rPr lang="en-US"/>
              <a:pPr/>
              <a:t>6</a:t>
            </a:fld>
            <a:endParaRPr lang="en-US"/>
          </a:p>
        </p:txBody>
      </p:sp>
    </p:spTree>
    <p:extLst>
      <p:ext uri="{BB962C8B-B14F-4D97-AF65-F5344CB8AC3E}">
        <p14:creationId xmlns:p14="http://schemas.microsoft.com/office/powerpoint/2010/main" val="57024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 of hope may be lacking and too deep to be recognized.</a:t>
            </a:r>
          </a:p>
        </p:txBody>
      </p:sp>
      <p:sp>
        <p:nvSpPr>
          <p:cNvPr id="4" name="Slide Number Placeholder 3"/>
          <p:cNvSpPr>
            <a:spLocks noGrp="1"/>
          </p:cNvSpPr>
          <p:nvPr>
            <p:ph type="sldNum" sz="quarter" idx="10"/>
          </p:nvPr>
        </p:nvSpPr>
        <p:spPr/>
        <p:txBody>
          <a:bodyPr/>
          <a:lstStyle/>
          <a:p>
            <a:fld id="{6042BD48-C908-4D34-AB14-40220479FC2E}" type="slidenum">
              <a:rPr lang="en-US" smtClean="0"/>
              <a:pPr/>
              <a:t>7</a:t>
            </a:fld>
            <a:endParaRPr lang="en-US"/>
          </a:p>
        </p:txBody>
      </p:sp>
    </p:spTree>
    <p:extLst>
      <p:ext uri="{BB962C8B-B14F-4D97-AF65-F5344CB8AC3E}">
        <p14:creationId xmlns:p14="http://schemas.microsoft.com/office/powerpoint/2010/main" val="180626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 J. Godfrey in his book: </a:t>
            </a:r>
            <a:r>
              <a:rPr lang="en-US" u="sng" dirty="0"/>
              <a:t>A philosophy of Human Hope</a:t>
            </a:r>
            <a:r>
              <a:rPr lang="en-US" dirty="0"/>
              <a:t>, outlines four categories of hope. Using the material from Ernst Bloch, Immanuel Kant and Gabriel Marcel he constructs these four categories. This is deep territory. Now let’s discuss those four categories of hope. </a:t>
            </a:r>
            <a:endParaRPr lang="en-US"/>
          </a:p>
          <a:p>
            <a:pPr marL="171450" indent="-171450">
              <a:buFont typeface="Arial"/>
              <a:buChar char="•"/>
            </a:pPr>
            <a:r>
              <a:rPr lang="en-US" dirty="0"/>
              <a:t> “Hope for” verb. I hope that “P”. I desire to hit a target. This can be a standard use of the term. It can be used flippantly</a:t>
            </a:r>
            <a:endParaRPr lang="en-US" dirty="0">
              <a:cs typeface="Calibri"/>
            </a:endParaRPr>
          </a:p>
          <a:p>
            <a:pPr marL="171450" indent="-171450">
              <a:buFont typeface="Arial"/>
              <a:buChar char="•"/>
            </a:pPr>
            <a:r>
              <a:rPr lang="en-US" dirty="0"/>
              <a:t>Hope-a chance-noun. Having a hope/being a hope. A person can get stuck here if that aim is not achieved.</a:t>
            </a:r>
            <a:endParaRPr lang="en-US" dirty="0">
              <a:cs typeface="Calibri"/>
            </a:endParaRPr>
          </a:p>
          <a:p>
            <a:pPr marL="171450" indent="-171450">
              <a:buFont typeface="Arial"/>
              <a:buChar char="•"/>
            </a:pPr>
            <a:r>
              <a:rPr lang="en-US" dirty="0"/>
              <a:t>Hope-an expression of relationship-ultimate hope-verb. I hope in you. This has connotations of personal relationship and religious context </a:t>
            </a:r>
            <a:endParaRPr lang="en-US" dirty="0">
              <a:cs typeface="Calibri"/>
            </a:endParaRPr>
          </a:p>
          <a:p>
            <a:pPr marL="171450" indent="-171450">
              <a:buFont typeface="Arial"/>
              <a:buChar char="•"/>
            </a:pPr>
            <a:r>
              <a:rPr lang="en-US" dirty="0"/>
              <a:t>Hope as an attitude-fundamental hope-adjective. This is </a:t>
            </a:r>
            <a:r>
              <a:rPr lang="en-US" i="1" dirty="0"/>
              <a:t>being</a:t>
            </a:r>
            <a:r>
              <a:rPr lang="en-US" dirty="0"/>
              <a:t> hopeful. Taking #3 on out to an attitude, life style. There is no implicit suggestion of for what this person hopes. It is distinguished but perhaps not separated from specific things hoped for (such as in # 1) or specific persons hoped in (such is in # 3) . This is the hope akin to the hope in Emily Dickinson’s poem: “Hope is the thing with feathers, that perches in the soul-and sings the tune without the words-and never stops-at all.” Does not necessarily have action but just “perches” in the soul.</a:t>
            </a:r>
            <a:endParaRPr lang="en-US" dirty="0">
              <a:cs typeface="Calibri"/>
            </a:endParaRPr>
          </a:p>
          <a:p>
            <a:r>
              <a:rPr lang="en-US" dirty="0"/>
              <a:t>What these categories show is a maturing of hope moving through the categories.</a:t>
            </a:r>
            <a:endParaRPr lang="en-US" dirty="0">
              <a:cs typeface="Calibri"/>
            </a:endParaRPr>
          </a:p>
        </p:txBody>
      </p:sp>
      <p:sp>
        <p:nvSpPr>
          <p:cNvPr id="4" name="Slide Number Placeholder 3"/>
          <p:cNvSpPr>
            <a:spLocks noGrp="1"/>
          </p:cNvSpPr>
          <p:nvPr>
            <p:ph type="sldNum" sz="quarter" idx="5"/>
          </p:nvPr>
        </p:nvSpPr>
        <p:spPr/>
        <p:txBody>
          <a:bodyPr/>
          <a:lstStyle/>
          <a:p>
            <a:fld id="{6042BD48-C908-4D34-AB14-40220479FC2E}" type="slidenum">
              <a:rPr lang="en-US"/>
              <a:pPr/>
              <a:t>8</a:t>
            </a:fld>
            <a:endParaRPr lang="en-US"/>
          </a:p>
        </p:txBody>
      </p:sp>
    </p:spTree>
    <p:extLst>
      <p:ext uri="{BB962C8B-B14F-4D97-AF65-F5344CB8AC3E}">
        <p14:creationId xmlns:p14="http://schemas.microsoft.com/office/powerpoint/2010/main" val="91997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a:t>Let’s take a closer look at categories 3 and 4. </a:t>
            </a:r>
          </a:p>
          <a:p>
            <a:r>
              <a:rPr lang="en-US" dirty="0"/>
              <a:t>Category three is also seen as ultimate hope. This hope has an aim, a target, an objective. There is a move toward something desired. This aim is believed to be possible. This is usually super ordinate to other hopes. It also may be deeper (longing) than expressed. This can be expressed as “hoping for”. Missing the mark for ultimate hope can cause fear. There are three outcomes that can occur with ultimate hope: 1) the hope is realized, 2) the hope is not realized and we are disappointed, 3) the hope is unresolved. There are three reactions that can be observed from the outcome or during the processing of ultimate hope: </a:t>
            </a:r>
            <a:endParaRPr lang="en-US" dirty="0">
              <a:cs typeface="Calibri"/>
            </a:endParaRPr>
          </a:p>
          <a:p>
            <a:pPr marL="171450" indent="-171450">
              <a:buFont typeface="Arial"/>
              <a:buChar char="•"/>
            </a:pPr>
            <a:r>
              <a:rPr lang="en-US" dirty="0"/>
              <a:t>With the first outcome-hope is realized; there can be peace and that person may identify a new ultimate hope, want the same hope again or want more of the same ultimate hope.</a:t>
            </a:r>
            <a:endParaRPr lang="en-US" dirty="0">
              <a:cs typeface="Calibri"/>
            </a:endParaRPr>
          </a:p>
          <a:p>
            <a:pPr marL="171450" indent="-171450">
              <a:buFont typeface="Arial"/>
              <a:buChar char="•"/>
            </a:pPr>
            <a:r>
              <a:rPr lang="en-US" dirty="0"/>
              <a:t> Should the ultimate hope not be realized-#2, the person may consider switching to a new hope. They may say to themselves, “Hope is gone, but I’m not gone”. They may experience feeling dejected, depressed, fearful or in despair. There is a difference between “this cause is lost”, and “all is lost”. This is a difference between the self and the evidence (the physical). </a:t>
            </a:r>
            <a:endParaRPr lang="en-US" dirty="0">
              <a:cs typeface="Calibri"/>
            </a:endParaRPr>
          </a:p>
          <a:p>
            <a:pPr marL="171450" indent="-171450">
              <a:buFont typeface="Arial"/>
              <a:buChar char="•"/>
            </a:pPr>
            <a:r>
              <a:rPr lang="en-US" dirty="0"/>
              <a:t>In scenario #3, if the ultimate hope is unresolved, that person may react in the following ways: stay with it and continue to hope-this can be constructive or destructive depending on that hope, switch their hope to something more promising, wait and do active and inactive work towards that hope, clinging desperately to that hope, or turn in another direction and revise the hope. They may revise the hope but still be frantic about the outcome. They may drift, not knowing how to wait. </a:t>
            </a:r>
            <a:endParaRPr lang="en-US" dirty="0">
              <a:cs typeface="Calibri"/>
            </a:endParaRPr>
          </a:p>
          <a:p>
            <a:r>
              <a:rPr lang="en-US" dirty="0"/>
              <a:t>The selection of approach in these scenarios is dependent on the “whys”-the reasons, causes and motives behind the ultimate hope. It is the push and pull toward hope and fear. </a:t>
            </a:r>
            <a:endParaRPr lang="en-US" dirty="0">
              <a:cs typeface="Calibri"/>
            </a:endParaRPr>
          </a:p>
          <a:p>
            <a:r>
              <a:rPr lang="en-US" dirty="0"/>
              <a:t>Category four is known as fundamental hope, and in contrast to ultimate hope, it is the manner in which one hopes. It is the attitude toward hope. It has no focus (objective) but has orientation toward the future. It has openness of spirit with respect to future. It faces up to the evidence but senses the limits of the evidence. It says, “This is how I deal with the outcome of my ultimate hope, and what my reasons, causes; motives are for my ultimate hope”. Fundamental hope can be illustrated in the earlier statement of, “hope is gone, but I am not gone”. This can be expressed as “hoping in”, having a more deep-seated structure to hope. Loss of fundamental hope can cause despair. </a:t>
            </a:r>
            <a:endParaRPr lang="en-US" dirty="0">
              <a:cs typeface="Calibri"/>
            </a:endParaRPr>
          </a:p>
          <a:p>
            <a:r>
              <a:rPr lang="en-US" dirty="0"/>
              <a:t>The role of the clinician includes listening for the voiced ultimate hope in the clinical setting, reflecting with the patient about that hope and its meaning to them, reflecting with the patient as to their reaction should that ultimate hope not be realized, then helping them find that structure of fundamental hope whatever the outcome may be. </a:t>
            </a:r>
            <a:endParaRPr lang="en-US" dirty="0">
              <a:cs typeface="Calibri"/>
            </a:endParaRPr>
          </a:p>
          <a:p>
            <a:endParaRPr lang="en-US" dirty="0"/>
          </a:p>
          <a:p>
            <a:r>
              <a:rPr lang="en-US" dirty="0"/>
              <a:t>Now that’s look at a scenario that may help to illustrate these 4 categories of hope. </a:t>
            </a:r>
            <a:endParaRPr lang="en-US" dirty="0">
              <a:cs typeface="Calibri"/>
            </a:endParaRPr>
          </a:p>
          <a:p>
            <a:pPr marL="171450" indent="-171450">
              <a:buFont typeface="Arial"/>
              <a:buChar char="•"/>
            </a:pPr>
            <a:r>
              <a:rPr lang="en-US" dirty="0"/>
              <a:t>To illustrate category 1, let’s imagine you were preparing to come to this conference and flying would be included in getting here. You hope to get a good price on </a:t>
            </a:r>
            <a:r>
              <a:rPr lang="en-US" dirty="0" err="1"/>
              <a:t>a</a:t>
            </a:r>
            <a:r>
              <a:rPr lang="en-US" dirty="0"/>
              <a:t> airline ticket. You hope to get a few questions answered to clinical situations you have recently run into. You hope to gain more knowledge and connect with some old friends.</a:t>
            </a:r>
            <a:endParaRPr lang="en-US" dirty="0">
              <a:cs typeface="Calibri"/>
            </a:endParaRPr>
          </a:p>
          <a:p>
            <a:pPr marL="171450" indent="-171450">
              <a:buFont typeface="Arial"/>
              <a:buChar char="•"/>
            </a:pPr>
            <a:r>
              <a:rPr lang="en-US" dirty="0"/>
              <a:t>In category 2-as you prepare you think of some people you want to network with as you feel they are your hope for publishing that article you have written-you see them as your hope to complete this.</a:t>
            </a:r>
            <a:endParaRPr lang="en-US" dirty="0">
              <a:cs typeface="Calibri"/>
            </a:endParaRPr>
          </a:p>
          <a:p>
            <a:pPr marL="171450" indent="-171450">
              <a:buFont typeface="Arial"/>
              <a:buChar char="•"/>
            </a:pPr>
            <a:r>
              <a:rPr lang="en-US" dirty="0"/>
              <a:t>Moving on to category 3, you board the plane. You settle in to read the brochure about the conference. Then the pilot states there will be some turbulence and to stay in your seats with your seat belts buckled. As you hear this, your thoughts turn to hoping in the pilots abilities, hoping in the airlines protocols, hope to make your connection-hope has an objective. You may even say a prayer to the power you hope in for a safe trip. This is ultimate hope.</a:t>
            </a:r>
            <a:endParaRPr lang="en-US" dirty="0">
              <a:cs typeface="Calibri"/>
            </a:endParaRPr>
          </a:p>
          <a:p>
            <a:pPr marL="171450" indent="-171450">
              <a:buFont typeface="Arial"/>
              <a:buChar char="•"/>
            </a:pPr>
            <a:r>
              <a:rPr lang="en-US" dirty="0"/>
              <a:t>To illustrate category 4 fundamental hope, we take our scenario out further. The pilot again comes over the intercom and states that the turbulence will be more challenging than expected and repeats for passengers to stay in their seats with seat belts fastened but this time he also asked the stewardesses/stewards to take their seats. This time your thoughts turn to hope that this will all make sense somehow. Whatever the outcome is that this will make sense. The hope that if I need to act to help another I will have the strength and the hope that I will have peace, and go to that place in my mind where I find peace.</a:t>
            </a:r>
            <a:endParaRPr lang="en-US" dirty="0">
              <a:cs typeface="Calibri"/>
            </a:endParaRPr>
          </a:p>
          <a:p>
            <a:r>
              <a:rPr lang="en-US" dirty="0"/>
              <a:t>The last category is the resilient type of hope that will carry one through the crises of life-that hope occurring in the midst of a storm. As we work with clients, we want to help them recognize and use this type of hope as a tool to weather the crisis. For some this may be something easily recognized and embrace. For others this may be new territory and take time to be incorporated, with starts and stops as they explore this type of hope.</a:t>
            </a:r>
            <a:endParaRPr lang="en-US" dirty="0">
              <a:cs typeface="Calibri"/>
            </a:endParaRPr>
          </a:p>
        </p:txBody>
      </p:sp>
      <p:sp>
        <p:nvSpPr>
          <p:cNvPr id="4" name="Slide Number Placeholder 3"/>
          <p:cNvSpPr>
            <a:spLocks noGrp="1"/>
          </p:cNvSpPr>
          <p:nvPr>
            <p:ph type="sldNum" sz="quarter" idx="10"/>
          </p:nvPr>
        </p:nvSpPr>
        <p:spPr/>
        <p:txBody>
          <a:bodyPr/>
          <a:lstStyle/>
          <a:p>
            <a:fld id="{6042BD48-C908-4D34-AB14-40220479FC2E}" type="slidenum">
              <a:rPr lang="en-US" smtClean="0"/>
              <a:pPr/>
              <a:t>9</a:t>
            </a:fld>
            <a:endParaRPr lang="en-US"/>
          </a:p>
        </p:txBody>
      </p:sp>
    </p:spTree>
    <p:extLst>
      <p:ext uri="{BB962C8B-B14F-4D97-AF65-F5344CB8AC3E}">
        <p14:creationId xmlns:p14="http://schemas.microsoft.com/office/powerpoint/2010/main" val="1953558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22260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36297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Content Placeholder 13"/>
          <p:cNvSpPr>
            <a:spLocks noGrp="1"/>
          </p:cNvSpPr>
          <p:nvPr>
            <p:ph sz="quarter" idx="18"/>
          </p:nvPr>
        </p:nvSpPr>
        <p:spPr>
          <a:xfrm>
            <a:off x="685800" y="3055281"/>
            <a:ext cx="3813048"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3055281"/>
            <a:ext cx="3813048"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64784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Content Placeholder 13"/>
          <p:cNvSpPr>
            <a:spLocks noGrp="1"/>
          </p:cNvSpPr>
          <p:nvPr>
            <p:ph sz="quarter" idx="18"/>
          </p:nvPr>
        </p:nvSpPr>
        <p:spPr>
          <a:xfrm>
            <a:off x="685800" y="3055281"/>
            <a:ext cx="3813048"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3055281"/>
            <a:ext cx="3813048"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4355500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038" y="1397001"/>
            <a:ext cx="1828800" cy="1476165"/>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6238" y="1397001"/>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7438" y="1397001"/>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8638" y="1397001"/>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4" name="Content Placeholder 13"/>
          <p:cNvSpPr>
            <a:spLocks noGrp="1"/>
          </p:cNvSpPr>
          <p:nvPr>
            <p:ph sz="quarter" idx="18"/>
          </p:nvPr>
        </p:nvSpPr>
        <p:spPr>
          <a:xfrm>
            <a:off x="685038" y="4717008"/>
            <a:ext cx="1831086" cy="1326605"/>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6"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4"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2"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3057005"/>
            <a:ext cx="1828800" cy="1476165"/>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2" name="Picture Placeholder 3"/>
          <p:cNvSpPr>
            <a:spLocks noGrp="1"/>
          </p:cNvSpPr>
          <p:nvPr>
            <p:ph type="pic" sz="quarter" idx="23"/>
          </p:nvPr>
        </p:nvSpPr>
        <p:spPr>
          <a:xfrm>
            <a:off x="2666238" y="3057005"/>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Picture Placeholder 3"/>
          <p:cNvSpPr>
            <a:spLocks noGrp="1"/>
          </p:cNvSpPr>
          <p:nvPr>
            <p:ph type="pic" sz="quarter" idx="24"/>
          </p:nvPr>
        </p:nvSpPr>
        <p:spPr>
          <a:xfrm>
            <a:off x="4647438" y="3057005"/>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6628638" y="3057005"/>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41438961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038" y="1397001"/>
            <a:ext cx="1828800" cy="1476165"/>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6238" y="1397001"/>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7438" y="1397001"/>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8638" y="1397001"/>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4" name="Content Placeholder 13"/>
          <p:cNvSpPr>
            <a:spLocks noGrp="1"/>
          </p:cNvSpPr>
          <p:nvPr>
            <p:ph sz="quarter" idx="18"/>
          </p:nvPr>
        </p:nvSpPr>
        <p:spPr>
          <a:xfrm>
            <a:off x="685038" y="4717008"/>
            <a:ext cx="1831086" cy="1326605"/>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6"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4"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2"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3057005"/>
            <a:ext cx="1828800" cy="1476165"/>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2" name="Picture Placeholder 3"/>
          <p:cNvSpPr>
            <a:spLocks noGrp="1"/>
          </p:cNvSpPr>
          <p:nvPr>
            <p:ph type="pic" sz="quarter" idx="23"/>
          </p:nvPr>
        </p:nvSpPr>
        <p:spPr>
          <a:xfrm>
            <a:off x="2666238" y="3057005"/>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Picture Placeholder 3"/>
          <p:cNvSpPr>
            <a:spLocks noGrp="1"/>
          </p:cNvSpPr>
          <p:nvPr>
            <p:ph type="pic" sz="quarter" idx="24"/>
          </p:nvPr>
        </p:nvSpPr>
        <p:spPr>
          <a:xfrm>
            <a:off x="4647438" y="3057005"/>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6628638" y="3057005"/>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2501481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3323844" y="1397000"/>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Content Placeholder 13"/>
          <p:cNvSpPr>
            <a:spLocks noGrp="1"/>
          </p:cNvSpPr>
          <p:nvPr>
            <p:ph sz="quarter" idx="18"/>
          </p:nvPr>
        </p:nvSpPr>
        <p:spPr>
          <a:xfrm>
            <a:off x="685800"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0" y="3060985"/>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5" name="Picture Placeholder 3"/>
          <p:cNvSpPr>
            <a:spLocks noGrp="1"/>
          </p:cNvSpPr>
          <p:nvPr>
            <p:ph type="pic" sz="quarter" idx="24"/>
          </p:nvPr>
        </p:nvSpPr>
        <p:spPr>
          <a:xfrm>
            <a:off x="3323844" y="3060985"/>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5961888" y="3060985"/>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297632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3323844" y="1397000"/>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Content Placeholder 13"/>
          <p:cNvSpPr>
            <a:spLocks noGrp="1"/>
          </p:cNvSpPr>
          <p:nvPr>
            <p:ph sz="quarter" idx="18"/>
          </p:nvPr>
        </p:nvSpPr>
        <p:spPr>
          <a:xfrm>
            <a:off x="685800"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0" y="3060985"/>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5" name="Picture Placeholder 3"/>
          <p:cNvSpPr>
            <a:spLocks noGrp="1"/>
          </p:cNvSpPr>
          <p:nvPr>
            <p:ph type="pic" sz="quarter" idx="24"/>
          </p:nvPr>
        </p:nvSpPr>
        <p:spPr>
          <a:xfrm>
            <a:off x="3323844" y="3060985"/>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5961888" y="3060985"/>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871889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6944" y="1397000"/>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5152" y="1397000"/>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Content Placeholder 13"/>
          <p:cNvSpPr>
            <a:spLocks noGrp="1"/>
          </p:cNvSpPr>
          <p:nvPr>
            <p:ph sz="quarter" idx="18"/>
          </p:nvPr>
        </p:nvSpPr>
        <p:spPr>
          <a:xfrm>
            <a:off x="685800"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3060985"/>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Picture Placeholder 3"/>
          <p:cNvSpPr>
            <a:spLocks noGrp="1"/>
          </p:cNvSpPr>
          <p:nvPr>
            <p:ph type="pic" sz="quarter" idx="25"/>
          </p:nvPr>
        </p:nvSpPr>
        <p:spPr>
          <a:xfrm>
            <a:off x="4645152" y="3060985"/>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33386181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6944" y="1397000"/>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5152" y="1397000"/>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Content Placeholder 13"/>
          <p:cNvSpPr>
            <a:spLocks noGrp="1"/>
          </p:cNvSpPr>
          <p:nvPr>
            <p:ph sz="quarter" idx="18"/>
          </p:nvPr>
        </p:nvSpPr>
        <p:spPr>
          <a:xfrm>
            <a:off x="685800"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3060985"/>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Picture Placeholder 3"/>
          <p:cNvSpPr>
            <a:spLocks noGrp="1"/>
          </p:cNvSpPr>
          <p:nvPr>
            <p:ph type="pic" sz="quarter" idx="25"/>
          </p:nvPr>
        </p:nvSpPr>
        <p:spPr>
          <a:xfrm>
            <a:off x="4645152" y="3060985"/>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2"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6066513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1828800" cy="4266109"/>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6999"/>
            <a:ext cx="18288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6999"/>
            <a:ext cx="18288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6999"/>
            <a:ext cx="18288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4592048"/>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4592048"/>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4592048"/>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4592048"/>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11937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1828800" cy="4266109"/>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6999"/>
            <a:ext cx="18288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6999"/>
            <a:ext cx="18288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6999"/>
            <a:ext cx="18288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4592048"/>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4592048"/>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4592048"/>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4592048"/>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10776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9450630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2496312" cy="4266109"/>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6999"/>
            <a:ext cx="249631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6999"/>
            <a:ext cx="249631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4822880"/>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4822880"/>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4822880"/>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079547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2496312" cy="4266109"/>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6999"/>
            <a:ext cx="249631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6999"/>
            <a:ext cx="249631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4822880"/>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4822880"/>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4822880"/>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5124855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381419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6999"/>
            <a:ext cx="381419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5053712"/>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5053712"/>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0339047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381419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6999"/>
            <a:ext cx="381419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5053712"/>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5053712"/>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629845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2644068"/>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7000"/>
            <a:ext cx="18288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7000"/>
            <a:ext cx="18288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7000"/>
            <a:ext cx="18288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2970007"/>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2970007"/>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2970007"/>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2970007"/>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0" y="4212305"/>
            <a:ext cx="1831086" cy="1713558"/>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8" y="4212305"/>
            <a:ext cx="1831086" cy="1713558"/>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6" y="4212305"/>
            <a:ext cx="1831086" cy="1713558"/>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4" y="4212305"/>
            <a:ext cx="1831086" cy="1713558"/>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7062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2644068"/>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7000"/>
            <a:ext cx="18288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7000"/>
            <a:ext cx="18288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7000"/>
            <a:ext cx="18288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2970007"/>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2970007"/>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2970007"/>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2970007"/>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0" y="4212305"/>
            <a:ext cx="1831086" cy="1713558"/>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8" y="4212305"/>
            <a:ext cx="1831086" cy="1713558"/>
          </a:xfrm>
        </p:spPr>
        <p:txBody>
          <a:bodyPr>
            <a:normAutofit/>
          </a:bodyPr>
          <a:lstStyle>
            <a:lvl1pPr marL="0" indent="0">
              <a:buNone/>
              <a:defRPr sz="1050"/>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6" y="4212305"/>
            <a:ext cx="1831086" cy="1713558"/>
          </a:xfrm>
        </p:spPr>
        <p:txBody>
          <a:bodyPr>
            <a:normAutofit/>
          </a:bodyPr>
          <a:lstStyle>
            <a:lvl1pPr marL="0" indent="0">
              <a:buNone/>
              <a:defRPr sz="1050"/>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4" y="4212305"/>
            <a:ext cx="1831086" cy="1713558"/>
          </a:xfrm>
        </p:spPr>
        <p:txBody>
          <a:bodyPr>
            <a:normAutofit/>
          </a:bodyPr>
          <a:lstStyle>
            <a:lvl1pPr marL="0" indent="0">
              <a:buNone/>
              <a:defRPr sz="1050"/>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2756023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2644068"/>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7000"/>
            <a:ext cx="249631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3200839"/>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00839"/>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3200839"/>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0" y="4212305"/>
            <a:ext cx="2496312"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4212305"/>
            <a:ext cx="2496312" cy="175069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8" y="4212305"/>
            <a:ext cx="2496312" cy="175069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8881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2644068"/>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7000"/>
            <a:ext cx="249631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3200839"/>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00839"/>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3200839"/>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0" y="4212305"/>
            <a:ext cx="2496312"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4212305"/>
            <a:ext cx="2496312" cy="175069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8" y="4212305"/>
            <a:ext cx="2496312" cy="175069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87535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7000"/>
            <a:ext cx="381419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3431671"/>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3431671"/>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0" y="4212305"/>
            <a:ext cx="3813048"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2" y="4212305"/>
            <a:ext cx="3813048" cy="1703066"/>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22317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7000"/>
            <a:ext cx="381419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3431671"/>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3431671"/>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0" y="4212305"/>
            <a:ext cx="3813048"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2" y="4212305"/>
            <a:ext cx="3813048" cy="1703066"/>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506540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2008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409679"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5590922"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4" hasCustomPrompt="1"/>
          </p:nvPr>
        </p:nvSpPr>
        <p:spPr>
          <a:xfrm>
            <a:off x="7772164"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3409679"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5590922"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32" hasCustomPrompt="1"/>
          </p:nvPr>
        </p:nvSpPr>
        <p:spPr>
          <a:xfrm>
            <a:off x="7772164"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37"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3409679"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5590922"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40" hasCustomPrompt="1"/>
          </p:nvPr>
        </p:nvSpPr>
        <p:spPr>
          <a:xfrm>
            <a:off x="7772164"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2719025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409679"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5590922"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4" hasCustomPrompt="1"/>
          </p:nvPr>
        </p:nvSpPr>
        <p:spPr>
          <a:xfrm>
            <a:off x="7772164"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3409679"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5590922"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32" hasCustomPrompt="1"/>
          </p:nvPr>
        </p:nvSpPr>
        <p:spPr>
          <a:xfrm>
            <a:off x="7772164"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37"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3409679"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5590922"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40" hasCustomPrompt="1"/>
          </p:nvPr>
        </p:nvSpPr>
        <p:spPr>
          <a:xfrm>
            <a:off x="7772164"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0336886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5"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2"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5"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153547"/>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2"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37"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4069975"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4667304"/>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6911512"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4398351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21" name="Picture Placeholder 3"/>
          <p:cNvSpPr>
            <a:spLocks noGrp="1"/>
          </p:cNvSpPr>
          <p:nvPr>
            <p:ph type="pic" sz="quarter" idx="10"/>
          </p:nvPr>
        </p:nvSpPr>
        <p:spPr>
          <a:xfrm>
            <a:off x="431540"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22" name="Content Placeholder 13"/>
          <p:cNvSpPr>
            <a:spLocks noGrp="1"/>
          </p:cNvSpPr>
          <p:nvPr>
            <p:ph sz="quarter" idx="18" hasCustomPrompt="1"/>
          </p:nvPr>
        </p:nvSpPr>
        <p:spPr>
          <a:xfrm>
            <a:off x="1228437"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3" name="Picture Placeholder 3"/>
          <p:cNvSpPr>
            <a:spLocks noGrp="1"/>
          </p:cNvSpPr>
          <p:nvPr>
            <p:ph type="pic" sz="quarter" idx="19"/>
          </p:nvPr>
        </p:nvSpPr>
        <p:spPr>
          <a:xfrm>
            <a:off x="3270244"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4" name="Content Placeholder 13"/>
          <p:cNvSpPr>
            <a:spLocks noGrp="1"/>
          </p:cNvSpPr>
          <p:nvPr>
            <p:ph sz="quarter" idx="20" hasCustomPrompt="1"/>
          </p:nvPr>
        </p:nvSpPr>
        <p:spPr>
          <a:xfrm>
            <a:off x="4069975"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5" name="Picture Placeholder 3"/>
          <p:cNvSpPr>
            <a:spLocks noGrp="1"/>
          </p:cNvSpPr>
          <p:nvPr>
            <p:ph type="pic" sz="quarter" idx="21"/>
          </p:nvPr>
        </p:nvSpPr>
        <p:spPr>
          <a:xfrm>
            <a:off x="6108947" y="163978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26" name="Content Placeholder 13"/>
          <p:cNvSpPr>
            <a:spLocks noGrp="1"/>
          </p:cNvSpPr>
          <p:nvPr>
            <p:ph sz="quarter" idx="22" hasCustomPrompt="1"/>
          </p:nvPr>
        </p:nvSpPr>
        <p:spPr>
          <a:xfrm>
            <a:off x="6911512"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5"/>
          </p:nvPr>
        </p:nvSpPr>
        <p:spPr>
          <a:xfrm>
            <a:off x="431540"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6" hasCustomPrompt="1"/>
          </p:nvPr>
        </p:nvSpPr>
        <p:spPr>
          <a:xfrm>
            <a:off x="1228437"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27"/>
          </p:nvPr>
        </p:nvSpPr>
        <p:spPr>
          <a:xfrm>
            <a:off x="3270244"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28" hasCustomPrompt="1"/>
          </p:nvPr>
        </p:nvSpPr>
        <p:spPr>
          <a:xfrm>
            <a:off x="4069975"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29"/>
          </p:nvPr>
        </p:nvSpPr>
        <p:spPr>
          <a:xfrm>
            <a:off x="6108947" y="3153547"/>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30" hasCustomPrompt="1"/>
          </p:nvPr>
        </p:nvSpPr>
        <p:spPr>
          <a:xfrm>
            <a:off x="6911512"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Picture Placeholder 3"/>
          <p:cNvSpPr>
            <a:spLocks noGrp="1"/>
          </p:cNvSpPr>
          <p:nvPr>
            <p:ph type="pic" sz="quarter" idx="33"/>
          </p:nvPr>
        </p:nvSpPr>
        <p:spPr>
          <a:xfrm>
            <a:off x="431540"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0" name="Content Placeholder 13"/>
          <p:cNvSpPr>
            <a:spLocks noGrp="1"/>
          </p:cNvSpPr>
          <p:nvPr>
            <p:ph sz="quarter" idx="34" hasCustomPrompt="1"/>
          </p:nvPr>
        </p:nvSpPr>
        <p:spPr>
          <a:xfrm>
            <a:off x="1228437"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35"/>
          </p:nvPr>
        </p:nvSpPr>
        <p:spPr>
          <a:xfrm>
            <a:off x="3270244"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52" name="Content Placeholder 13"/>
          <p:cNvSpPr>
            <a:spLocks noGrp="1"/>
          </p:cNvSpPr>
          <p:nvPr>
            <p:ph sz="quarter" idx="36" hasCustomPrompt="1"/>
          </p:nvPr>
        </p:nvSpPr>
        <p:spPr>
          <a:xfrm>
            <a:off x="4069975"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37"/>
          </p:nvPr>
        </p:nvSpPr>
        <p:spPr>
          <a:xfrm>
            <a:off x="6108947" y="4667304"/>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4" name="Content Placeholder 13"/>
          <p:cNvSpPr>
            <a:spLocks noGrp="1"/>
          </p:cNvSpPr>
          <p:nvPr>
            <p:ph sz="quarter" idx="38" hasCustomPrompt="1"/>
          </p:nvPr>
        </p:nvSpPr>
        <p:spPr>
          <a:xfrm>
            <a:off x="6911512"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0850254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5"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2"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886577"/>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5"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886576"/>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2"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9917638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5"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2"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886577"/>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5"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886576"/>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2"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1186363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0"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639790"/>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7"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0"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3886577"/>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7"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0066808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0"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639790"/>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7"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0"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3886577"/>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7"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639306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1008801" y="1639790"/>
            <a:ext cx="1378182"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1"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47504" y="1639790"/>
            <a:ext cx="1378182"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4"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86207" y="1639789"/>
            <a:ext cx="1378182"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47"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8471775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1007520"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1"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46223"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4"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84926" y="1639789"/>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47"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594275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286762" y="0"/>
            <a:ext cx="229743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229743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2286762" y="3419856"/>
            <a:ext cx="229743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573524" y="3419856"/>
            <a:ext cx="229743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6860286" y="3419856"/>
            <a:ext cx="229743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5382027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750552"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853449"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7"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956346"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10" name="Picture Placeholder 3"/>
          <p:cNvSpPr>
            <a:spLocks noGrp="1"/>
          </p:cNvSpPr>
          <p:nvPr>
            <p:ph type="pic" sz="quarter" idx="42"/>
          </p:nvPr>
        </p:nvSpPr>
        <p:spPr>
          <a:xfrm>
            <a:off x="7059242" y="1639789"/>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3460392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750552"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853449"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7"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956346"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059242" y="1639789"/>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26433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1" y="1268759"/>
            <a:ext cx="1764195" cy="3535680"/>
          </a:xfrm>
          <a:solidFill>
            <a:schemeClr val="bg1">
              <a:lumMod val="90000"/>
              <a:lumOff val="10000"/>
            </a:schemeClr>
          </a:solidFill>
        </p:spPr>
        <p:txBody>
          <a:bodyPr anchor="ctr">
            <a:normAutofit/>
          </a:bodyPr>
          <a:lstStyle>
            <a:lvl1pPr marL="0" indent="0" algn="ctr">
              <a:buNone/>
              <a:defRPr sz="1050"/>
            </a:lvl1pPr>
          </a:lstStyle>
          <a:p>
            <a:endParaRPr lang="en-US"/>
          </a:p>
        </p:txBody>
      </p:sp>
      <p:sp>
        <p:nvSpPr>
          <p:cNvPr id="5" name="Picture Placeholder 3"/>
          <p:cNvSpPr>
            <a:spLocks noGrp="1"/>
          </p:cNvSpPr>
          <p:nvPr>
            <p:ph type="pic" sz="quarter" idx="11"/>
          </p:nvPr>
        </p:nvSpPr>
        <p:spPr>
          <a:xfrm>
            <a:off x="4693478" y="1268759"/>
            <a:ext cx="1764195" cy="3535680"/>
          </a:xfrm>
          <a:solidFill>
            <a:schemeClr val="bg1">
              <a:lumMod val="90000"/>
              <a:lumOff val="10000"/>
            </a:schemeClr>
          </a:solidFill>
        </p:spPr>
        <p:txBody>
          <a:bodyPr anchor="ctr">
            <a:normAutofit/>
          </a:bodyPr>
          <a:lstStyle>
            <a:lvl1pPr marL="0" indent="0" algn="ctr">
              <a:buNone/>
              <a:defRPr sz="1050"/>
            </a:lvl1pPr>
          </a:lstStyle>
          <a:p>
            <a:endParaRPr lang="en-US"/>
          </a:p>
        </p:txBody>
      </p:sp>
      <p:sp>
        <p:nvSpPr>
          <p:cNvPr id="8" name="Text Placeholder 9"/>
          <p:cNvSpPr>
            <a:spLocks noGrp="1"/>
          </p:cNvSpPr>
          <p:nvPr>
            <p:ph type="body" sz="quarter" idx="14"/>
          </p:nvPr>
        </p:nvSpPr>
        <p:spPr>
          <a:xfrm>
            <a:off x="2600782" y="1268759"/>
            <a:ext cx="1859858" cy="3535680"/>
          </a:xfrm>
        </p:spPr>
        <p:txBody>
          <a:bodyPr>
            <a:noAutofit/>
          </a:bodyPr>
          <a:lstStyle>
            <a:lvl1pPr marL="0" indent="0">
              <a:buNone/>
              <a:defRPr sz="105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50"/>
            </a:lvl2pPr>
            <a:lvl3pPr marL="113110" indent="-113110">
              <a:defRPr sz="1050"/>
            </a:lvl3pPr>
            <a:lvl4pPr marL="301229" indent="-155972">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6598342" y="1268759"/>
            <a:ext cx="1859858" cy="3535680"/>
          </a:xfrm>
        </p:spPr>
        <p:txBody>
          <a:bodyPr>
            <a:noAutofit/>
          </a:bodyPr>
          <a:lstStyle>
            <a:lvl1pPr marL="0" indent="0">
              <a:buNone/>
              <a:defRPr sz="105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50"/>
            </a:lvl2pPr>
            <a:lvl3pPr marL="113110" indent="-113110">
              <a:defRPr sz="1050"/>
            </a:lvl3pPr>
            <a:lvl4pPr marL="301229" indent="-155972">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685801" y="4980566"/>
            <a:ext cx="3774839"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4693479" y="4980566"/>
            <a:ext cx="376472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0515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263733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36011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52421"/>
            <a:ext cx="7772400" cy="462756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6765091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57179" indent="-185733">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29365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52421"/>
            <a:ext cx="7772400" cy="4627563"/>
          </a:xfrm>
        </p:spPr>
        <p:txBody>
          <a:bodyPr numCol="2" spcCol="274320">
            <a:normAutofit/>
          </a:bodyPr>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42892" indent="-171446">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8953703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4029576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1920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1920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077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0"/>
            <a:ext cx="1831086"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656457" y="0"/>
            <a:ext cx="1831086"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5484686" y="0"/>
            <a:ext cx="1831086"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312914" y="0"/>
            <a:ext cx="1831086"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1831086"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2281428"/>
            <a:ext cx="1831086"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3656457" y="2281428"/>
            <a:ext cx="1831086"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5484686" y="2281428"/>
            <a:ext cx="1831086"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7312914" y="2281428"/>
            <a:ext cx="1831086"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1831086"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828229" y="4562856"/>
            <a:ext cx="1831086"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3656457" y="4562856"/>
            <a:ext cx="1831086"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5484686" y="4562856"/>
            <a:ext cx="1831086"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7312914" y="4562856"/>
            <a:ext cx="1831086"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1624991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296144"/>
            <a:ext cx="3811588"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1560285"/>
            <a:ext cx="3811588" cy="4565877"/>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296144"/>
            <a:ext cx="3813174"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560285"/>
            <a:ext cx="3813174" cy="4565877"/>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27648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539228"/>
            <a:ext cx="3811588"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1803371"/>
            <a:ext cx="3811588" cy="4368831"/>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539228"/>
            <a:ext cx="3813174"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803371"/>
            <a:ext cx="3813174" cy="4368831"/>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0825853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70631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6355958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7685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286762" y="0"/>
            <a:ext cx="229743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229743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2286762" y="3419856"/>
            <a:ext cx="229743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573524" y="3419856"/>
            <a:ext cx="229743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6860286" y="3419856"/>
            <a:ext cx="229743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8218449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0"/>
            <a:ext cx="1831086"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656457" y="0"/>
            <a:ext cx="1831086"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5484686" y="0"/>
            <a:ext cx="1831086"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312914" y="0"/>
            <a:ext cx="1831086"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1831086"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2281428"/>
            <a:ext cx="1831086"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3656457" y="2281428"/>
            <a:ext cx="1831086"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5484686" y="2281428"/>
            <a:ext cx="1831086"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7312914" y="2281428"/>
            <a:ext cx="1831086"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1831086"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828229" y="4562856"/>
            <a:ext cx="1831086"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3656457" y="4562856"/>
            <a:ext cx="1831086"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5484686" y="4562856"/>
            <a:ext cx="1831086"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7312914" y="4562856"/>
            <a:ext cx="1831086"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9108059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521562" y="0"/>
            <a:ext cx="1536192"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043124" y="0"/>
            <a:ext cx="1536192"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564685" y="0"/>
            <a:ext cx="1536192"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607808" y="0"/>
            <a:ext cx="1536192"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6086247" y="0"/>
            <a:ext cx="1536192"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1536192"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1521562" y="1709928"/>
            <a:ext cx="1536192"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3043124" y="1709928"/>
            <a:ext cx="1536192"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4564685" y="1709928"/>
            <a:ext cx="1536192"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7607808" y="1709928"/>
            <a:ext cx="1536192"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6086247" y="1709928"/>
            <a:ext cx="1536192"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1536192"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1521562" y="3419856"/>
            <a:ext cx="1536192"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3043124" y="3419856"/>
            <a:ext cx="1536192"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4564685" y="3419856"/>
            <a:ext cx="1536192"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7607808" y="3419856"/>
            <a:ext cx="1536192"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6086247" y="3419856"/>
            <a:ext cx="1536192"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1536192"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1521562" y="5129784"/>
            <a:ext cx="1536192"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3043124" y="5129784"/>
            <a:ext cx="1536192"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4564685" y="5129784"/>
            <a:ext cx="1536192"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7607808" y="5129784"/>
            <a:ext cx="1536192"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6086247" y="5129784"/>
            <a:ext cx="1536192"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3351666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6670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6482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6294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0" name="Text Placeholder 9"/>
          <p:cNvSpPr>
            <a:spLocks noGrp="1"/>
          </p:cNvSpPr>
          <p:nvPr>
            <p:ph type="body" sz="quarter" idx="14"/>
          </p:nvPr>
        </p:nvSpPr>
        <p:spPr>
          <a:xfrm>
            <a:off x="685800" y="4980566"/>
            <a:ext cx="18288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0" y="4980566"/>
            <a:ext cx="1828800" cy="958851"/>
          </a:xfrm>
        </p:spPr>
        <p:txBody>
          <a:bodyPr>
            <a:noAutofit/>
          </a:bodyPr>
          <a:lstStyle>
            <a:lvl1pPr marL="0" indent="0">
              <a:buNone/>
              <a:defRPr sz="1050"/>
            </a:lvl1pPr>
            <a:lvl2pPr marL="114297" indent="-114297">
              <a:buClr>
                <a:schemeClr val="accent3"/>
              </a:buClr>
              <a:buFont typeface="Arial" panose="020B0604020202020204" pitchFamily="34" charset="0"/>
              <a:buChar char="•"/>
              <a:defRPr sz="1050"/>
            </a:lvl2pPr>
            <a:lvl3pPr marL="228594" indent="-114297">
              <a:buClr>
                <a:schemeClr val="accent3"/>
              </a:buClr>
              <a:defRPr sz="1050"/>
            </a:lvl3pPr>
            <a:lvl4pPr marL="400040" indent="-171446">
              <a:buClr>
                <a:schemeClr val="accent3"/>
              </a:buClr>
              <a:defRPr sz="1050"/>
            </a:lvl4pPr>
            <a:lvl5pPr marL="571486" indent="-171446">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200" y="4980566"/>
            <a:ext cx="1828800"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4980566"/>
            <a:ext cx="1828800"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808991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6670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6482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6294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0" name="Text Placeholder 9"/>
          <p:cNvSpPr>
            <a:spLocks noGrp="1"/>
          </p:cNvSpPr>
          <p:nvPr>
            <p:ph type="body" sz="quarter" idx="14"/>
          </p:nvPr>
        </p:nvSpPr>
        <p:spPr>
          <a:xfrm>
            <a:off x="685800" y="4980566"/>
            <a:ext cx="18288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0" y="4980566"/>
            <a:ext cx="1828800" cy="958851"/>
          </a:xfrm>
        </p:spPr>
        <p:txBody>
          <a:bodyPr>
            <a:noAutofit/>
          </a:bodyPr>
          <a:lstStyle>
            <a:lvl1pPr marL="0" indent="0">
              <a:buNone/>
              <a:defRPr sz="1050"/>
            </a:lvl1pPr>
            <a:lvl2pPr marL="114297" indent="-114297">
              <a:buClr>
                <a:schemeClr val="accent3"/>
              </a:buClr>
              <a:buFont typeface="Arial" panose="020B0604020202020204" pitchFamily="34" charset="0"/>
              <a:buChar char="•"/>
              <a:defRPr sz="1050"/>
            </a:lvl2pPr>
            <a:lvl3pPr marL="228594" indent="-114297">
              <a:buClr>
                <a:schemeClr val="accent3"/>
              </a:buClr>
              <a:defRPr sz="1050"/>
            </a:lvl3pPr>
            <a:lvl4pPr marL="400040" indent="-171446">
              <a:buClr>
                <a:schemeClr val="accent3"/>
              </a:buClr>
              <a:defRPr sz="1050"/>
            </a:lvl4pPr>
            <a:lvl5pPr marL="571486" indent="-171446">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200" y="4980566"/>
            <a:ext cx="1828800"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4980566"/>
            <a:ext cx="1828800"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78693275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521562" y="0"/>
            <a:ext cx="1536192"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043124" y="0"/>
            <a:ext cx="1536192"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564685" y="0"/>
            <a:ext cx="1536192"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607808" y="0"/>
            <a:ext cx="1536192"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6086247" y="0"/>
            <a:ext cx="1536192"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1536192"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1521562" y="1709928"/>
            <a:ext cx="1536192"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3043124" y="1709928"/>
            <a:ext cx="1536192"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4564685" y="1709928"/>
            <a:ext cx="1536192"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7607808" y="1709928"/>
            <a:ext cx="1536192"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6086247" y="1709928"/>
            <a:ext cx="1536192"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1536192"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1521562" y="3419856"/>
            <a:ext cx="1536192"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3043124" y="3419856"/>
            <a:ext cx="1536192"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4564685" y="3419856"/>
            <a:ext cx="1536192"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7607808" y="3419856"/>
            <a:ext cx="1536192"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6086247" y="3419856"/>
            <a:ext cx="1536192"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1536192"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1521562" y="5129784"/>
            <a:ext cx="1536192"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3043124" y="5129784"/>
            <a:ext cx="1536192"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4564685" y="5129784"/>
            <a:ext cx="1536192"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7607808" y="5129784"/>
            <a:ext cx="1536192"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6086247" y="5129784"/>
            <a:ext cx="1536192"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0981015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9850"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249631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4980566"/>
            <a:ext cx="2496312" cy="958851"/>
          </a:xfrm>
        </p:spPr>
        <p:txBody>
          <a:bodyPr>
            <a:noAutofit/>
          </a:bodyPr>
          <a:lstStyle>
            <a:lvl1pPr marL="0" indent="0">
              <a:buNone/>
              <a:defRPr sz="1050"/>
            </a:lvl1pPr>
            <a:lvl2pPr marL="114297" indent="-114297">
              <a:buClr>
                <a:schemeClr val="accent4"/>
              </a:buClr>
              <a:buFont typeface="Arial" panose="020B0604020202020204" pitchFamily="34" charset="0"/>
              <a:buChar char="•"/>
              <a:defRPr sz="1050"/>
            </a:lvl2pPr>
            <a:lvl3pPr marL="228594" indent="-114297">
              <a:buClr>
                <a:schemeClr val="accent4"/>
              </a:buClr>
              <a:defRPr sz="1050"/>
            </a:lvl3pPr>
            <a:lvl4pPr marL="400040" indent="-171446">
              <a:buClr>
                <a:schemeClr val="accent4"/>
              </a:buClr>
              <a:defRPr sz="1050"/>
            </a:lvl4pPr>
            <a:lvl5pPr marL="571486" indent="-171446">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8" y="4980566"/>
            <a:ext cx="2496312"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40070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249631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4980566"/>
            <a:ext cx="2496312" cy="958851"/>
          </a:xfrm>
        </p:spPr>
        <p:txBody>
          <a:bodyPr>
            <a:noAutofit/>
          </a:bodyPr>
          <a:lstStyle>
            <a:lvl1pPr marL="0" indent="0">
              <a:buNone/>
              <a:defRPr sz="1050"/>
            </a:lvl1pPr>
            <a:lvl2pPr marL="114297" indent="-114297">
              <a:buClr>
                <a:schemeClr val="accent4"/>
              </a:buClr>
              <a:buFont typeface="Arial" panose="020B0604020202020204" pitchFamily="34" charset="0"/>
              <a:buChar char="•"/>
              <a:defRPr sz="1050"/>
            </a:lvl2pPr>
            <a:lvl3pPr marL="228594" indent="-114297">
              <a:buClr>
                <a:schemeClr val="accent4"/>
              </a:buClr>
              <a:defRPr sz="1050"/>
            </a:lvl3pPr>
            <a:lvl4pPr marL="400040" indent="-171446">
              <a:buClr>
                <a:schemeClr val="accent4"/>
              </a:buClr>
              <a:defRPr sz="1050"/>
            </a:lvl4pPr>
            <a:lvl5pPr marL="571486" indent="-171446">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8" y="4980566"/>
            <a:ext cx="2496312"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0191445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381419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4980566"/>
            <a:ext cx="3814192"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87265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381419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4980566"/>
            <a:ext cx="3814192"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8645569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dirty="0"/>
          </a:p>
        </p:txBody>
      </p:sp>
      <p:sp>
        <p:nvSpPr>
          <p:cNvPr id="5" name="Picture Placeholder 3"/>
          <p:cNvSpPr>
            <a:spLocks noGrp="1"/>
          </p:cNvSpPr>
          <p:nvPr>
            <p:ph type="pic" sz="quarter" idx="11"/>
          </p:nvPr>
        </p:nvSpPr>
        <p:spPr>
          <a:xfrm>
            <a:off x="26670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6" name="Picture Placeholder 3"/>
          <p:cNvSpPr>
            <a:spLocks noGrp="1"/>
          </p:cNvSpPr>
          <p:nvPr>
            <p:ph type="pic" sz="quarter" idx="12"/>
          </p:nvPr>
        </p:nvSpPr>
        <p:spPr>
          <a:xfrm>
            <a:off x="46482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050"/>
            </a:lvl1pPr>
          </a:lstStyle>
          <a:p>
            <a:endParaRPr lang="en-US"/>
          </a:p>
        </p:txBody>
      </p:sp>
      <p:sp>
        <p:nvSpPr>
          <p:cNvPr id="7" name="Picture Placeholder 3"/>
          <p:cNvSpPr>
            <a:spLocks noGrp="1"/>
          </p:cNvSpPr>
          <p:nvPr>
            <p:ph type="pic" sz="quarter" idx="13"/>
          </p:nvPr>
        </p:nvSpPr>
        <p:spPr>
          <a:xfrm>
            <a:off x="66294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50"/>
            </a:lvl1pPr>
          </a:lstStyle>
          <a:p>
            <a:endParaRPr lang="en-US"/>
          </a:p>
        </p:txBody>
      </p:sp>
      <p:sp>
        <p:nvSpPr>
          <p:cNvPr id="14" name="Content Placeholder 13"/>
          <p:cNvSpPr>
            <a:spLocks noGrp="1"/>
          </p:cNvSpPr>
          <p:nvPr>
            <p:ph sz="quarter" idx="18"/>
          </p:nvPr>
        </p:nvSpPr>
        <p:spPr>
          <a:xfrm>
            <a:off x="685800" y="3055281"/>
            <a:ext cx="183108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8" y="3055281"/>
            <a:ext cx="1831086" cy="298833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6" y="3055281"/>
            <a:ext cx="1831086"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4" y="3055281"/>
            <a:ext cx="1831086"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9322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dirty="0"/>
          </a:p>
        </p:txBody>
      </p:sp>
      <p:sp>
        <p:nvSpPr>
          <p:cNvPr id="5" name="Picture Placeholder 3"/>
          <p:cNvSpPr>
            <a:spLocks noGrp="1"/>
          </p:cNvSpPr>
          <p:nvPr>
            <p:ph type="pic" sz="quarter" idx="11"/>
          </p:nvPr>
        </p:nvSpPr>
        <p:spPr>
          <a:xfrm>
            <a:off x="26670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6" name="Picture Placeholder 3"/>
          <p:cNvSpPr>
            <a:spLocks noGrp="1"/>
          </p:cNvSpPr>
          <p:nvPr>
            <p:ph type="pic" sz="quarter" idx="12"/>
          </p:nvPr>
        </p:nvSpPr>
        <p:spPr>
          <a:xfrm>
            <a:off x="46482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050"/>
            </a:lvl1pPr>
          </a:lstStyle>
          <a:p>
            <a:endParaRPr lang="en-US"/>
          </a:p>
        </p:txBody>
      </p:sp>
      <p:sp>
        <p:nvSpPr>
          <p:cNvPr id="7" name="Picture Placeholder 3"/>
          <p:cNvSpPr>
            <a:spLocks noGrp="1"/>
          </p:cNvSpPr>
          <p:nvPr>
            <p:ph type="pic" sz="quarter" idx="13"/>
          </p:nvPr>
        </p:nvSpPr>
        <p:spPr>
          <a:xfrm>
            <a:off x="66294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50"/>
            </a:lvl1pPr>
          </a:lstStyle>
          <a:p>
            <a:endParaRPr lang="en-US"/>
          </a:p>
        </p:txBody>
      </p:sp>
      <p:sp>
        <p:nvSpPr>
          <p:cNvPr id="14" name="Content Placeholder 13"/>
          <p:cNvSpPr>
            <a:spLocks noGrp="1"/>
          </p:cNvSpPr>
          <p:nvPr>
            <p:ph sz="quarter" idx="18"/>
          </p:nvPr>
        </p:nvSpPr>
        <p:spPr>
          <a:xfrm>
            <a:off x="685800" y="3055281"/>
            <a:ext cx="183108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8" y="3055281"/>
            <a:ext cx="1831086" cy="298833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6" y="3055281"/>
            <a:ext cx="1831086"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4" y="3055281"/>
            <a:ext cx="1831086"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7687552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1" name="Content Placeholder 13"/>
          <p:cNvSpPr>
            <a:spLocks noGrp="1"/>
          </p:cNvSpPr>
          <p:nvPr>
            <p:ph sz="quarter" idx="18"/>
          </p:nvPr>
        </p:nvSpPr>
        <p:spPr>
          <a:xfrm>
            <a:off x="685800" y="3055281"/>
            <a:ext cx="2496312"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055281"/>
            <a:ext cx="2496312"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3055281"/>
            <a:ext cx="2496312" cy="2988332"/>
          </a:xfrm>
        </p:spPr>
        <p:txBody>
          <a:bodyPr/>
          <a:lstStyle>
            <a:lvl1pPr marL="0" indent="0">
              <a:buNone/>
              <a:defRPr sz="1575"/>
            </a:lvl1pPr>
            <a:lvl2pPr marL="128588" indent="-128588">
              <a:buClr>
                <a:schemeClr val="accent2"/>
              </a:buClr>
              <a:buSzPct val="100000"/>
              <a:buFont typeface="Arial" panose="020B0604020202020204" pitchFamily="34" charset="0"/>
              <a:buChar char="•"/>
              <a:defRPr sz="1050"/>
            </a:lvl2pPr>
            <a:lvl3pPr marL="257175" indent="-128588">
              <a:buClr>
                <a:schemeClr val="accent2"/>
              </a:buClr>
              <a:buSzPct val="100000"/>
              <a:defRPr sz="1050"/>
            </a:lvl3pPr>
            <a:lvl4pPr marL="385763" indent="-128588">
              <a:buClr>
                <a:schemeClr val="accent2"/>
              </a:buClr>
              <a:buSzPct val="100000"/>
              <a:defRPr sz="1050"/>
            </a:lvl4pPr>
            <a:lvl5pPr>
              <a:buClr>
                <a:schemeClr val="accent2"/>
              </a:buClr>
              <a:buSzPct val="100000"/>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56996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1" name="Content Placeholder 13"/>
          <p:cNvSpPr>
            <a:spLocks noGrp="1"/>
          </p:cNvSpPr>
          <p:nvPr>
            <p:ph sz="quarter" idx="18"/>
          </p:nvPr>
        </p:nvSpPr>
        <p:spPr>
          <a:xfrm>
            <a:off x="685800" y="3055281"/>
            <a:ext cx="2496312"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055281"/>
            <a:ext cx="2496312"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3055281"/>
            <a:ext cx="2496312"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729323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Content Placeholder 13"/>
          <p:cNvSpPr>
            <a:spLocks noGrp="1"/>
          </p:cNvSpPr>
          <p:nvPr>
            <p:ph sz="quarter" idx="18"/>
          </p:nvPr>
        </p:nvSpPr>
        <p:spPr>
          <a:xfrm>
            <a:off x="685800" y="3055281"/>
            <a:ext cx="3813048"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3055281"/>
            <a:ext cx="3813048"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6646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Content Placeholder 13"/>
          <p:cNvSpPr>
            <a:spLocks noGrp="1"/>
          </p:cNvSpPr>
          <p:nvPr>
            <p:ph sz="quarter" idx="18"/>
          </p:nvPr>
        </p:nvSpPr>
        <p:spPr>
          <a:xfrm>
            <a:off x="685800" y="3055281"/>
            <a:ext cx="3813048"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3055281"/>
            <a:ext cx="3813048"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661766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6670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6482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6294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0" name="Text Placeholder 9"/>
          <p:cNvSpPr>
            <a:spLocks noGrp="1"/>
          </p:cNvSpPr>
          <p:nvPr>
            <p:ph type="body" sz="quarter" idx="14"/>
          </p:nvPr>
        </p:nvSpPr>
        <p:spPr>
          <a:xfrm>
            <a:off x="685800" y="4980566"/>
            <a:ext cx="18288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0" y="4980566"/>
            <a:ext cx="1828800" cy="958851"/>
          </a:xfrm>
        </p:spPr>
        <p:txBody>
          <a:bodyPr>
            <a:noAutofit/>
          </a:bodyPr>
          <a:lstStyle>
            <a:lvl1pPr marL="0" indent="0">
              <a:buNone/>
              <a:defRPr sz="1050"/>
            </a:lvl1pPr>
            <a:lvl2pPr marL="114297" indent="-114297">
              <a:buClr>
                <a:schemeClr val="accent3"/>
              </a:buClr>
              <a:buFont typeface="Arial" panose="020B0604020202020204" pitchFamily="34" charset="0"/>
              <a:buChar char="•"/>
              <a:defRPr sz="1050"/>
            </a:lvl2pPr>
            <a:lvl3pPr marL="228594" indent="-114297">
              <a:buClr>
                <a:schemeClr val="accent3"/>
              </a:buClr>
              <a:defRPr sz="1050"/>
            </a:lvl3pPr>
            <a:lvl4pPr marL="400040" indent="-171446">
              <a:buClr>
                <a:schemeClr val="accent3"/>
              </a:buClr>
              <a:defRPr sz="1050"/>
            </a:lvl4pPr>
            <a:lvl5pPr marL="571486" indent="-171446">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200" y="4980566"/>
            <a:ext cx="1828800"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4980566"/>
            <a:ext cx="1828800"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769768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038" y="1397001"/>
            <a:ext cx="18288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62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74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86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4" name="Content Placeholder 13"/>
          <p:cNvSpPr>
            <a:spLocks noGrp="1"/>
          </p:cNvSpPr>
          <p:nvPr>
            <p:ph sz="quarter" idx="18"/>
          </p:nvPr>
        </p:nvSpPr>
        <p:spPr>
          <a:xfrm>
            <a:off x="685038" y="4717008"/>
            <a:ext cx="1831086" cy="1326605"/>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6"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4"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2"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3057005"/>
            <a:ext cx="18288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2" name="Picture Placeholder 3"/>
          <p:cNvSpPr>
            <a:spLocks noGrp="1"/>
          </p:cNvSpPr>
          <p:nvPr>
            <p:ph type="pic" sz="quarter" idx="23"/>
          </p:nvPr>
        </p:nvSpPr>
        <p:spPr>
          <a:xfrm>
            <a:off x="26662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Picture Placeholder 3"/>
          <p:cNvSpPr>
            <a:spLocks noGrp="1"/>
          </p:cNvSpPr>
          <p:nvPr>
            <p:ph type="pic" sz="quarter" idx="24"/>
          </p:nvPr>
        </p:nvSpPr>
        <p:spPr>
          <a:xfrm>
            <a:off x="46474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66286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38528845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038" y="1397001"/>
            <a:ext cx="18288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62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74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86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4" name="Content Placeholder 13"/>
          <p:cNvSpPr>
            <a:spLocks noGrp="1"/>
          </p:cNvSpPr>
          <p:nvPr>
            <p:ph sz="quarter" idx="18"/>
          </p:nvPr>
        </p:nvSpPr>
        <p:spPr>
          <a:xfrm>
            <a:off x="685038" y="4717008"/>
            <a:ext cx="1831086" cy="1326605"/>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6"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4"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2"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3057005"/>
            <a:ext cx="18288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2" name="Picture Placeholder 3"/>
          <p:cNvSpPr>
            <a:spLocks noGrp="1"/>
          </p:cNvSpPr>
          <p:nvPr>
            <p:ph type="pic" sz="quarter" idx="23"/>
          </p:nvPr>
        </p:nvSpPr>
        <p:spPr>
          <a:xfrm>
            <a:off x="26662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Picture Placeholder 3"/>
          <p:cNvSpPr>
            <a:spLocks noGrp="1"/>
          </p:cNvSpPr>
          <p:nvPr>
            <p:ph type="pic" sz="quarter" idx="24"/>
          </p:nvPr>
        </p:nvSpPr>
        <p:spPr>
          <a:xfrm>
            <a:off x="46474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66286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0524328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Content Placeholder 13"/>
          <p:cNvSpPr>
            <a:spLocks noGrp="1"/>
          </p:cNvSpPr>
          <p:nvPr>
            <p:ph sz="quarter" idx="18"/>
          </p:nvPr>
        </p:nvSpPr>
        <p:spPr>
          <a:xfrm>
            <a:off x="685800"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0"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5" name="Picture Placeholder 3"/>
          <p:cNvSpPr>
            <a:spLocks noGrp="1"/>
          </p:cNvSpPr>
          <p:nvPr>
            <p:ph type="pic" sz="quarter" idx="24"/>
          </p:nvPr>
        </p:nvSpPr>
        <p:spPr>
          <a:xfrm>
            <a:off x="3323844"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5961888"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36711096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Content Placeholder 13"/>
          <p:cNvSpPr>
            <a:spLocks noGrp="1"/>
          </p:cNvSpPr>
          <p:nvPr>
            <p:ph sz="quarter" idx="18"/>
          </p:nvPr>
        </p:nvSpPr>
        <p:spPr>
          <a:xfrm>
            <a:off x="685800"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0"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5" name="Picture Placeholder 3"/>
          <p:cNvSpPr>
            <a:spLocks noGrp="1"/>
          </p:cNvSpPr>
          <p:nvPr>
            <p:ph type="pic" sz="quarter" idx="24"/>
          </p:nvPr>
        </p:nvSpPr>
        <p:spPr>
          <a:xfrm>
            <a:off x="3323844"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5961888"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3309025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6944" y="1397000"/>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5152" y="1397000"/>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Content Placeholder 13"/>
          <p:cNvSpPr>
            <a:spLocks noGrp="1"/>
          </p:cNvSpPr>
          <p:nvPr>
            <p:ph sz="quarter" idx="18"/>
          </p:nvPr>
        </p:nvSpPr>
        <p:spPr>
          <a:xfrm>
            <a:off x="685800"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3060985"/>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Picture Placeholder 3"/>
          <p:cNvSpPr>
            <a:spLocks noGrp="1"/>
          </p:cNvSpPr>
          <p:nvPr>
            <p:ph type="pic" sz="quarter" idx="25"/>
          </p:nvPr>
        </p:nvSpPr>
        <p:spPr>
          <a:xfrm>
            <a:off x="4645152" y="3060985"/>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23307709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6944" y="1397000"/>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5152" y="1397000"/>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Content Placeholder 13"/>
          <p:cNvSpPr>
            <a:spLocks noGrp="1"/>
          </p:cNvSpPr>
          <p:nvPr>
            <p:ph sz="quarter" idx="18"/>
          </p:nvPr>
        </p:nvSpPr>
        <p:spPr>
          <a:xfrm>
            <a:off x="685800"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3060985"/>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Picture Placeholder 3"/>
          <p:cNvSpPr>
            <a:spLocks noGrp="1"/>
          </p:cNvSpPr>
          <p:nvPr>
            <p:ph type="pic" sz="quarter" idx="25"/>
          </p:nvPr>
        </p:nvSpPr>
        <p:spPr>
          <a:xfrm>
            <a:off x="4645152" y="3060985"/>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2"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569511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1828800"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4592048"/>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4592048"/>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4592048"/>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4592048"/>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10079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1828800"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4592048"/>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4592048"/>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4592048"/>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4592048"/>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6449714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2496312"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6999"/>
            <a:ext cx="249631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6999"/>
            <a:ext cx="249631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4822880"/>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4822880"/>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4822880"/>
            <a:ext cx="2496312" cy="840230"/>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557729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2496312"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6999"/>
            <a:ext cx="249631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6999"/>
            <a:ext cx="249631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4822880"/>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4822880"/>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4822880"/>
            <a:ext cx="2496312" cy="840230"/>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630364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6670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6482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6294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0" name="Text Placeholder 9"/>
          <p:cNvSpPr>
            <a:spLocks noGrp="1"/>
          </p:cNvSpPr>
          <p:nvPr>
            <p:ph type="body" sz="quarter" idx="14"/>
          </p:nvPr>
        </p:nvSpPr>
        <p:spPr>
          <a:xfrm>
            <a:off x="685800" y="4980566"/>
            <a:ext cx="18288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0" y="4980566"/>
            <a:ext cx="1828800" cy="958851"/>
          </a:xfrm>
        </p:spPr>
        <p:txBody>
          <a:bodyPr>
            <a:noAutofit/>
          </a:bodyPr>
          <a:lstStyle>
            <a:lvl1pPr marL="0" indent="0">
              <a:buNone/>
              <a:defRPr sz="1050"/>
            </a:lvl1pPr>
            <a:lvl2pPr marL="114297" indent="-114297">
              <a:buClr>
                <a:schemeClr val="accent3"/>
              </a:buClr>
              <a:buFont typeface="Arial" panose="020B0604020202020204" pitchFamily="34" charset="0"/>
              <a:buChar char="•"/>
              <a:defRPr sz="1050"/>
            </a:lvl2pPr>
            <a:lvl3pPr marL="228594" indent="-114297">
              <a:buClr>
                <a:schemeClr val="accent3"/>
              </a:buClr>
              <a:defRPr sz="1050"/>
            </a:lvl3pPr>
            <a:lvl4pPr marL="400040" indent="-171446">
              <a:buClr>
                <a:schemeClr val="accent3"/>
              </a:buClr>
              <a:defRPr sz="1050"/>
            </a:lvl4pPr>
            <a:lvl5pPr marL="571486" indent="-171446">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200" y="4980566"/>
            <a:ext cx="1828800"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4980566"/>
            <a:ext cx="1828800"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73829202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381419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6999"/>
            <a:ext cx="381419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5053712"/>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5053712"/>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8842877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381419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6999"/>
            <a:ext cx="381419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5053712"/>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5053712"/>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116215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2970007"/>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2970007"/>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2970007"/>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2970007"/>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0" y="4212305"/>
            <a:ext cx="1831086" cy="1713558"/>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8" y="4212305"/>
            <a:ext cx="1831086" cy="1713558"/>
          </a:xfrm>
        </p:spPr>
        <p:txBody>
          <a:bodyPr>
            <a:normAutofit/>
          </a:bodyPr>
          <a:lstStyle>
            <a:lvl1pPr marL="0" indent="0">
              <a:buNone/>
              <a:defRPr sz="1050"/>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6" y="4212305"/>
            <a:ext cx="1831086" cy="1713558"/>
          </a:xfrm>
        </p:spPr>
        <p:txBody>
          <a:bodyPr>
            <a:normAutofit/>
          </a:bodyPr>
          <a:lstStyle>
            <a:lvl1pPr marL="0" indent="0">
              <a:buNone/>
              <a:defRPr sz="1050"/>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4" y="4212305"/>
            <a:ext cx="1831086" cy="1713558"/>
          </a:xfrm>
        </p:spPr>
        <p:txBody>
          <a:bodyPr>
            <a:normAutofit/>
          </a:bodyPr>
          <a:lstStyle>
            <a:lvl1pPr marL="0" indent="0">
              <a:buNone/>
              <a:defRPr sz="1050"/>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62790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2970007"/>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2970007"/>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2970007"/>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2970007"/>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0" y="4212305"/>
            <a:ext cx="1831086" cy="1713558"/>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8" y="4212305"/>
            <a:ext cx="1831086" cy="1713558"/>
          </a:xfrm>
        </p:spPr>
        <p:txBody>
          <a:bodyPr>
            <a:normAutofit/>
          </a:bodyPr>
          <a:lstStyle>
            <a:lvl1pPr marL="0" indent="0">
              <a:buNone/>
              <a:defRPr sz="1050"/>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6" y="4212305"/>
            <a:ext cx="1831086" cy="1713558"/>
          </a:xfrm>
        </p:spPr>
        <p:txBody>
          <a:bodyPr>
            <a:normAutofit/>
          </a:bodyPr>
          <a:lstStyle>
            <a:lvl1pPr marL="0" indent="0">
              <a:buNone/>
              <a:defRPr sz="1050"/>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4" y="4212305"/>
            <a:ext cx="1831086" cy="1713558"/>
          </a:xfrm>
        </p:spPr>
        <p:txBody>
          <a:bodyPr>
            <a:normAutofit/>
          </a:bodyPr>
          <a:lstStyle>
            <a:lvl1pPr marL="0" indent="0">
              <a:buNone/>
              <a:defRPr sz="1050"/>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6266439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7000"/>
            <a:ext cx="249631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3200839"/>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00839"/>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3200839"/>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0" y="4212305"/>
            <a:ext cx="2496312"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4212305"/>
            <a:ext cx="2496312" cy="175069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8" y="4212305"/>
            <a:ext cx="2496312" cy="175069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2744871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7000"/>
            <a:ext cx="249631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3200839"/>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00839"/>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3200839"/>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0" y="4212305"/>
            <a:ext cx="2496312"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4212305"/>
            <a:ext cx="2496312" cy="175069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8" y="4212305"/>
            <a:ext cx="2496312" cy="175069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91777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7000"/>
            <a:ext cx="381419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3431671"/>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3431671"/>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0" y="4212305"/>
            <a:ext cx="3813048"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2" y="4212305"/>
            <a:ext cx="3813048" cy="1703066"/>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68046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7000"/>
            <a:ext cx="381419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3431671"/>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3431671"/>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0" y="4212305"/>
            <a:ext cx="3813048"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2" y="4212305"/>
            <a:ext cx="3813048" cy="1703066"/>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8430420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9"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0" name="Content Placeholder 13"/>
          <p:cNvSpPr>
            <a:spLocks noGrp="1"/>
          </p:cNvSpPr>
          <p:nvPr>
            <p:ph sz="quarter" idx="18" hasCustomPrompt="1"/>
          </p:nvPr>
        </p:nvSpPr>
        <p:spPr>
          <a:xfrm>
            <a:off x="1228437"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19"/>
          </p:nvPr>
        </p:nvSpPr>
        <p:spPr>
          <a:xfrm>
            <a:off x="2612783"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52" name="Content Placeholder 13"/>
          <p:cNvSpPr>
            <a:spLocks noGrp="1"/>
          </p:cNvSpPr>
          <p:nvPr>
            <p:ph sz="quarter" idx="20" hasCustomPrompt="1"/>
          </p:nvPr>
        </p:nvSpPr>
        <p:spPr>
          <a:xfrm>
            <a:off x="3409679"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21"/>
          </p:nvPr>
        </p:nvSpPr>
        <p:spPr>
          <a:xfrm>
            <a:off x="4794025"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54" name="Content Placeholder 13"/>
          <p:cNvSpPr>
            <a:spLocks noGrp="1"/>
          </p:cNvSpPr>
          <p:nvPr>
            <p:ph sz="quarter" idx="22" hasCustomPrompt="1"/>
          </p:nvPr>
        </p:nvSpPr>
        <p:spPr>
          <a:xfrm>
            <a:off x="5590922"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5" name="Picture Placeholder 3"/>
          <p:cNvSpPr>
            <a:spLocks noGrp="1"/>
          </p:cNvSpPr>
          <p:nvPr>
            <p:ph type="pic" sz="quarter" idx="23"/>
          </p:nvPr>
        </p:nvSpPr>
        <p:spPr>
          <a:xfrm>
            <a:off x="6975267"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6" name="Content Placeholder 13"/>
          <p:cNvSpPr>
            <a:spLocks noGrp="1"/>
          </p:cNvSpPr>
          <p:nvPr>
            <p:ph sz="quarter" idx="24" hasCustomPrompt="1"/>
          </p:nvPr>
        </p:nvSpPr>
        <p:spPr>
          <a:xfrm>
            <a:off x="7772164"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7"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58" name="Content Placeholder 13"/>
          <p:cNvSpPr>
            <a:spLocks noGrp="1"/>
          </p:cNvSpPr>
          <p:nvPr>
            <p:ph sz="quarter" idx="26" hasCustomPrompt="1"/>
          </p:nvPr>
        </p:nvSpPr>
        <p:spPr>
          <a:xfrm>
            <a:off x="1228437"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9" name="Picture Placeholder 3"/>
          <p:cNvSpPr>
            <a:spLocks noGrp="1"/>
          </p:cNvSpPr>
          <p:nvPr>
            <p:ph type="pic" sz="quarter" idx="27"/>
          </p:nvPr>
        </p:nvSpPr>
        <p:spPr>
          <a:xfrm>
            <a:off x="2612783"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60" name="Content Placeholder 13"/>
          <p:cNvSpPr>
            <a:spLocks noGrp="1"/>
          </p:cNvSpPr>
          <p:nvPr>
            <p:ph sz="quarter" idx="28" hasCustomPrompt="1"/>
          </p:nvPr>
        </p:nvSpPr>
        <p:spPr>
          <a:xfrm>
            <a:off x="3409679"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1" name="Picture Placeholder 3"/>
          <p:cNvSpPr>
            <a:spLocks noGrp="1"/>
          </p:cNvSpPr>
          <p:nvPr>
            <p:ph type="pic" sz="quarter" idx="29"/>
          </p:nvPr>
        </p:nvSpPr>
        <p:spPr>
          <a:xfrm>
            <a:off x="4794025"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62" name="Content Placeholder 13"/>
          <p:cNvSpPr>
            <a:spLocks noGrp="1"/>
          </p:cNvSpPr>
          <p:nvPr>
            <p:ph sz="quarter" idx="30" hasCustomPrompt="1"/>
          </p:nvPr>
        </p:nvSpPr>
        <p:spPr>
          <a:xfrm>
            <a:off x="5590922"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3" name="Picture Placeholder 3"/>
          <p:cNvSpPr>
            <a:spLocks noGrp="1"/>
          </p:cNvSpPr>
          <p:nvPr>
            <p:ph type="pic" sz="quarter" idx="31"/>
          </p:nvPr>
        </p:nvSpPr>
        <p:spPr>
          <a:xfrm>
            <a:off x="6975267"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64" name="Content Placeholder 13"/>
          <p:cNvSpPr>
            <a:spLocks noGrp="1"/>
          </p:cNvSpPr>
          <p:nvPr>
            <p:ph sz="quarter" idx="32" hasCustomPrompt="1"/>
          </p:nvPr>
        </p:nvSpPr>
        <p:spPr>
          <a:xfrm>
            <a:off x="7772164"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5"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66" name="Content Placeholder 13"/>
          <p:cNvSpPr>
            <a:spLocks noGrp="1"/>
          </p:cNvSpPr>
          <p:nvPr>
            <p:ph sz="quarter" idx="34" hasCustomPrompt="1"/>
          </p:nvPr>
        </p:nvSpPr>
        <p:spPr>
          <a:xfrm>
            <a:off x="1228437"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7" name="Picture Placeholder 3"/>
          <p:cNvSpPr>
            <a:spLocks noGrp="1"/>
          </p:cNvSpPr>
          <p:nvPr>
            <p:ph type="pic" sz="quarter" idx="35"/>
          </p:nvPr>
        </p:nvSpPr>
        <p:spPr>
          <a:xfrm>
            <a:off x="2612783"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68" name="Content Placeholder 13"/>
          <p:cNvSpPr>
            <a:spLocks noGrp="1"/>
          </p:cNvSpPr>
          <p:nvPr>
            <p:ph sz="quarter" idx="36" hasCustomPrompt="1"/>
          </p:nvPr>
        </p:nvSpPr>
        <p:spPr>
          <a:xfrm>
            <a:off x="3409679"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9" name="Picture Placeholder 3"/>
          <p:cNvSpPr>
            <a:spLocks noGrp="1"/>
          </p:cNvSpPr>
          <p:nvPr>
            <p:ph type="pic" sz="quarter" idx="37"/>
          </p:nvPr>
        </p:nvSpPr>
        <p:spPr>
          <a:xfrm>
            <a:off x="4794025"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70" name="Content Placeholder 13"/>
          <p:cNvSpPr>
            <a:spLocks noGrp="1"/>
          </p:cNvSpPr>
          <p:nvPr>
            <p:ph sz="quarter" idx="38" hasCustomPrompt="1"/>
          </p:nvPr>
        </p:nvSpPr>
        <p:spPr>
          <a:xfrm>
            <a:off x="5590922"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71" name="Picture Placeholder 3"/>
          <p:cNvSpPr>
            <a:spLocks noGrp="1"/>
          </p:cNvSpPr>
          <p:nvPr>
            <p:ph type="pic" sz="quarter" idx="39"/>
          </p:nvPr>
        </p:nvSpPr>
        <p:spPr>
          <a:xfrm>
            <a:off x="6975267"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72" name="Content Placeholder 13"/>
          <p:cNvSpPr>
            <a:spLocks noGrp="1"/>
          </p:cNvSpPr>
          <p:nvPr>
            <p:ph sz="quarter" idx="40" hasCustomPrompt="1"/>
          </p:nvPr>
        </p:nvSpPr>
        <p:spPr>
          <a:xfrm>
            <a:off x="7772164"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7007281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50"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1" name="Content Placeholder 13"/>
          <p:cNvSpPr>
            <a:spLocks noGrp="1"/>
          </p:cNvSpPr>
          <p:nvPr>
            <p:ph sz="quarter" idx="18" hasCustomPrompt="1"/>
          </p:nvPr>
        </p:nvSpPr>
        <p:spPr>
          <a:xfrm>
            <a:off x="1228437"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2" name="Picture Placeholder 3"/>
          <p:cNvSpPr>
            <a:spLocks noGrp="1"/>
          </p:cNvSpPr>
          <p:nvPr>
            <p:ph type="pic" sz="quarter" idx="19"/>
          </p:nvPr>
        </p:nvSpPr>
        <p:spPr>
          <a:xfrm>
            <a:off x="2612783"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53" name="Content Placeholder 13"/>
          <p:cNvSpPr>
            <a:spLocks noGrp="1"/>
          </p:cNvSpPr>
          <p:nvPr>
            <p:ph sz="quarter" idx="20" hasCustomPrompt="1"/>
          </p:nvPr>
        </p:nvSpPr>
        <p:spPr>
          <a:xfrm>
            <a:off x="3409679"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4" name="Picture Placeholder 3"/>
          <p:cNvSpPr>
            <a:spLocks noGrp="1"/>
          </p:cNvSpPr>
          <p:nvPr>
            <p:ph type="pic" sz="quarter" idx="21"/>
          </p:nvPr>
        </p:nvSpPr>
        <p:spPr>
          <a:xfrm>
            <a:off x="4794025"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55" name="Content Placeholder 13"/>
          <p:cNvSpPr>
            <a:spLocks noGrp="1"/>
          </p:cNvSpPr>
          <p:nvPr>
            <p:ph sz="quarter" idx="22" hasCustomPrompt="1"/>
          </p:nvPr>
        </p:nvSpPr>
        <p:spPr>
          <a:xfrm>
            <a:off x="5590922"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6" name="Picture Placeholder 3"/>
          <p:cNvSpPr>
            <a:spLocks noGrp="1"/>
          </p:cNvSpPr>
          <p:nvPr>
            <p:ph type="pic" sz="quarter" idx="23"/>
          </p:nvPr>
        </p:nvSpPr>
        <p:spPr>
          <a:xfrm>
            <a:off x="6975267"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7" name="Content Placeholder 13"/>
          <p:cNvSpPr>
            <a:spLocks noGrp="1"/>
          </p:cNvSpPr>
          <p:nvPr>
            <p:ph sz="quarter" idx="24" hasCustomPrompt="1"/>
          </p:nvPr>
        </p:nvSpPr>
        <p:spPr>
          <a:xfrm>
            <a:off x="7772164"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8"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59" name="Content Placeholder 13"/>
          <p:cNvSpPr>
            <a:spLocks noGrp="1"/>
          </p:cNvSpPr>
          <p:nvPr>
            <p:ph sz="quarter" idx="26" hasCustomPrompt="1"/>
          </p:nvPr>
        </p:nvSpPr>
        <p:spPr>
          <a:xfrm>
            <a:off x="1228437"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0" name="Picture Placeholder 3"/>
          <p:cNvSpPr>
            <a:spLocks noGrp="1"/>
          </p:cNvSpPr>
          <p:nvPr>
            <p:ph type="pic" sz="quarter" idx="27"/>
          </p:nvPr>
        </p:nvSpPr>
        <p:spPr>
          <a:xfrm>
            <a:off x="2612783"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61" name="Content Placeholder 13"/>
          <p:cNvSpPr>
            <a:spLocks noGrp="1"/>
          </p:cNvSpPr>
          <p:nvPr>
            <p:ph sz="quarter" idx="28" hasCustomPrompt="1"/>
          </p:nvPr>
        </p:nvSpPr>
        <p:spPr>
          <a:xfrm>
            <a:off x="3409679"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2" name="Picture Placeholder 3"/>
          <p:cNvSpPr>
            <a:spLocks noGrp="1"/>
          </p:cNvSpPr>
          <p:nvPr>
            <p:ph type="pic" sz="quarter" idx="29"/>
          </p:nvPr>
        </p:nvSpPr>
        <p:spPr>
          <a:xfrm>
            <a:off x="4794025"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63" name="Content Placeholder 13"/>
          <p:cNvSpPr>
            <a:spLocks noGrp="1"/>
          </p:cNvSpPr>
          <p:nvPr>
            <p:ph sz="quarter" idx="30" hasCustomPrompt="1"/>
          </p:nvPr>
        </p:nvSpPr>
        <p:spPr>
          <a:xfrm>
            <a:off x="5590922"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4" name="Picture Placeholder 3"/>
          <p:cNvSpPr>
            <a:spLocks noGrp="1"/>
          </p:cNvSpPr>
          <p:nvPr>
            <p:ph type="pic" sz="quarter" idx="31"/>
          </p:nvPr>
        </p:nvSpPr>
        <p:spPr>
          <a:xfrm>
            <a:off x="6975267"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65" name="Content Placeholder 13"/>
          <p:cNvSpPr>
            <a:spLocks noGrp="1"/>
          </p:cNvSpPr>
          <p:nvPr>
            <p:ph sz="quarter" idx="32" hasCustomPrompt="1"/>
          </p:nvPr>
        </p:nvSpPr>
        <p:spPr>
          <a:xfrm>
            <a:off x="7772164"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6"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67" name="Content Placeholder 13"/>
          <p:cNvSpPr>
            <a:spLocks noGrp="1"/>
          </p:cNvSpPr>
          <p:nvPr>
            <p:ph sz="quarter" idx="34" hasCustomPrompt="1"/>
          </p:nvPr>
        </p:nvSpPr>
        <p:spPr>
          <a:xfrm>
            <a:off x="1228437"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8" name="Picture Placeholder 3"/>
          <p:cNvSpPr>
            <a:spLocks noGrp="1"/>
          </p:cNvSpPr>
          <p:nvPr>
            <p:ph type="pic" sz="quarter" idx="35"/>
          </p:nvPr>
        </p:nvSpPr>
        <p:spPr>
          <a:xfrm>
            <a:off x="2612783"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69" name="Content Placeholder 13"/>
          <p:cNvSpPr>
            <a:spLocks noGrp="1"/>
          </p:cNvSpPr>
          <p:nvPr>
            <p:ph sz="quarter" idx="36" hasCustomPrompt="1"/>
          </p:nvPr>
        </p:nvSpPr>
        <p:spPr>
          <a:xfrm>
            <a:off x="3409679"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70" name="Picture Placeholder 3"/>
          <p:cNvSpPr>
            <a:spLocks noGrp="1"/>
          </p:cNvSpPr>
          <p:nvPr>
            <p:ph type="pic" sz="quarter" idx="37"/>
          </p:nvPr>
        </p:nvSpPr>
        <p:spPr>
          <a:xfrm>
            <a:off x="4794025"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71" name="Content Placeholder 13"/>
          <p:cNvSpPr>
            <a:spLocks noGrp="1"/>
          </p:cNvSpPr>
          <p:nvPr>
            <p:ph sz="quarter" idx="38" hasCustomPrompt="1"/>
          </p:nvPr>
        </p:nvSpPr>
        <p:spPr>
          <a:xfrm>
            <a:off x="5590922"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72" name="Picture Placeholder 3"/>
          <p:cNvSpPr>
            <a:spLocks noGrp="1"/>
          </p:cNvSpPr>
          <p:nvPr>
            <p:ph type="pic" sz="quarter" idx="39"/>
          </p:nvPr>
        </p:nvSpPr>
        <p:spPr>
          <a:xfrm>
            <a:off x="6975267"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73" name="Content Placeholder 13"/>
          <p:cNvSpPr>
            <a:spLocks noGrp="1"/>
          </p:cNvSpPr>
          <p:nvPr>
            <p:ph sz="quarter" idx="40" hasCustomPrompt="1"/>
          </p:nvPr>
        </p:nvSpPr>
        <p:spPr>
          <a:xfrm>
            <a:off x="7772164"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8980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9850"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249631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4980566"/>
            <a:ext cx="2496312" cy="958851"/>
          </a:xfrm>
        </p:spPr>
        <p:txBody>
          <a:bodyPr>
            <a:noAutofit/>
          </a:bodyPr>
          <a:lstStyle>
            <a:lvl1pPr marL="0" indent="0">
              <a:buNone/>
              <a:defRPr sz="1050"/>
            </a:lvl1pPr>
            <a:lvl2pPr marL="114297" indent="-114297">
              <a:buClr>
                <a:schemeClr val="accent4"/>
              </a:buClr>
              <a:buFont typeface="Arial" panose="020B0604020202020204" pitchFamily="34" charset="0"/>
              <a:buChar char="•"/>
              <a:defRPr sz="1050"/>
            </a:lvl2pPr>
            <a:lvl3pPr marL="228594" indent="-114297">
              <a:buClr>
                <a:schemeClr val="accent4"/>
              </a:buClr>
              <a:defRPr sz="1050"/>
            </a:lvl3pPr>
            <a:lvl4pPr marL="400040" indent="-171446">
              <a:buClr>
                <a:schemeClr val="accent4"/>
              </a:buClr>
              <a:defRPr sz="1050"/>
            </a:lvl4pPr>
            <a:lvl5pPr marL="571486" indent="-171446">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8" y="4980566"/>
            <a:ext cx="2496312"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99944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22"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23" name="Content Placeholder 13"/>
          <p:cNvSpPr>
            <a:spLocks noGrp="1"/>
          </p:cNvSpPr>
          <p:nvPr>
            <p:ph sz="quarter" idx="18" hasCustomPrompt="1"/>
          </p:nvPr>
        </p:nvSpPr>
        <p:spPr>
          <a:xfrm>
            <a:off x="1228437"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4"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5" name="Content Placeholder 13"/>
          <p:cNvSpPr>
            <a:spLocks noGrp="1"/>
          </p:cNvSpPr>
          <p:nvPr>
            <p:ph sz="quarter" idx="20" hasCustomPrompt="1"/>
          </p:nvPr>
        </p:nvSpPr>
        <p:spPr>
          <a:xfrm>
            <a:off x="4069975"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6"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31" name="Content Placeholder 13"/>
          <p:cNvSpPr>
            <a:spLocks noGrp="1"/>
          </p:cNvSpPr>
          <p:nvPr>
            <p:ph sz="quarter" idx="22" hasCustomPrompt="1"/>
          </p:nvPr>
        </p:nvSpPr>
        <p:spPr>
          <a:xfrm>
            <a:off x="6911512"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2"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9" name="Content Placeholder 13"/>
          <p:cNvSpPr>
            <a:spLocks noGrp="1"/>
          </p:cNvSpPr>
          <p:nvPr>
            <p:ph sz="quarter" idx="26" hasCustomPrompt="1"/>
          </p:nvPr>
        </p:nvSpPr>
        <p:spPr>
          <a:xfrm>
            <a:off x="1228437"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0" name="Picture Placeholder 3"/>
          <p:cNvSpPr>
            <a:spLocks noGrp="1"/>
          </p:cNvSpPr>
          <p:nvPr>
            <p:ph type="pic" sz="quarter" idx="27"/>
          </p:nvPr>
        </p:nvSpPr>
        <p:spPr>
          <a:xfrm>
            <a:off x="3270244"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7" name="Content Placeholder 13"/>
          <p:cNvSpPr>
            <a:spLocks noGrp="1"/>
          </p:cNvSpPr>
          <p:nvPr>
            <p:ph sz="quarter" idx="28" hasCustomPrompt="1"/>
          </p:nvPr>
        </p:nvSpPr>
        <p:spPr>
          <a:xfrm>
            <a:off x="4069975"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8" name="Picture Placeholder 3"/>
          <p:cNvSpPr>
            <a:spLocks noGrp="1"/>
          </p:cNvSpPr>
          <p:nvPr>
            <p:ph type="pic" sz="quarter" idx="29"/>
          </p:nvPr>
        </p:nvSpPr>
        <p:spPr>
          <a:xfrm>
            <a:off x="6108947" y="3153547"/>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50" name="Content Placeholder 13"/>
          <p:cNvSpPr>
            <a:spLocks noGrp="1"/>
          </p:cNvSpPr>
          <p:nvPr>
            <p:ph sz="quarter" idx="30" hasCustomPrompt="1"/>
          </p:nvPr>
        </p:nvSpPr>
        <p:spPr>
          <a:xfrm>
            <a:off x="6911512"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2" name="Content Placeholder 13"/>
          <p:cNvSpPr>
            <a:spLocks noGrp="1"/>
          </p:cNvSpPr>
          <p:nvPr>
            <p:ph sz="quarter" idx="34" hasCustomPrompt="1"/>
          </p:nvPr>
        </p:nvSpPr>
        <p:spPr>
          <a:xfrm>
            <a:off x="1228437"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35"/>
          </p:nvPr>
        </p:nvSpPr>
        <p:spPr>
          <a:xfrm>
            <a:off x="3270244"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54" name="Content Placeholder 13"/>
          <p:cNvSpPr>
            <a:spLocks noGrp="1"/>
          </p:cNvSpPr>
          <p:nvPr>
            <p:ph sz="quarter" idx="36" hasCustomPrompt="1"/>
          </p:nvPr>
        </p:nvSpPr>
        <p:spPr>
          <a:xfrm>
            <a:off x="4069975"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5" name="Picture Placeholder 3"/>
          <p:cNvSpPr>
            <a:spLocks noGrp="1"/>
          </p:cNvSpPr>
          <p:nvPr>
            <p:ph type="pic" sz="quarter" idx="37"/>
          </p:nvPr>
        </p:nvSpPr>
        <p:spPr>
          <a:xfrm>
            <a:off x="6108947" y="4667304"/>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6" name="Content Placeholder 13"/>
          <p:cNvSpPr>
            <a:spLocks noGrp="1"/>
          </p:cNvSpPr>
          <p:nvPr>
            <p:ph sz="quarter" idx="38" hasCustomPrompt="1"/>
          </p:nvPr>
        </p:nvSpPr>
        <p:spPr>
          <a:xfrm>
            <a:off x="6911512"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509291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21"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22" name="Content Placeholder 13"/>
          <p:cNvSpPr>
            <a:spLocks noGrp="1"/>
          </p:cNvSpPr>
          <p:nvPr>
            <p:ph sz="quarter" idx="18" hasCustomPrompt="1"/>
          </p:nvPr>
        </p:nvSpPr>
        <p:spPr>
          <a:xfrm>
            <a:off x="1228437"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3"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4" name="Content Placeholder 13"/>
          <p:cNvSpPr>
            <a:spLocks noGrp="1"/>
          </p:cNvSpPr>
          <p:nvPr>
            <p:ph sz="quarter" idx="20" hasCustomPrompt="1"/>
          </p:nvPr>
        </p:nvSpPr>
        <p:spPr>
          <a:xfrm>
            <a:off x="4069975"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5"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26" name="Content Placeholder 13"/>
          <p:cNvSpPr>
            <a:spLocks noGrp="1"/>
          </p:cNvSpPr>
          <p:nvPr>
            <p:ph sz="quarter" idx="22" hasCustomPrompt="1"/>
          </p:nvPr>
        </p:nvSpPr>
        <p:spPr>
          <a:xfrm>
            <a:off x="6911512"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6" hasCustomPrompt="1"/>
          </p:nvPr>
        </p:nvSpPr>
        <p:spPr>
          <a:xfrm>
            <a:off x="1228437"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27"/>
          </p:nvPr>
        </p:nvSpPr>
        <p:spPr>
          <a:xfrm>
            <a:off x="3270244"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28" hasCustomPrompt="1"/>
          </p:nvPr>
        </p:nvSpPr>
        <p:spPr>
          <a:xfrm>
            <a:off x="4069975"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29"/>
          </p:nvPr>
        </p:nvSpPr>
        <p:spPr>
          <a:xfrm>
            <a:off x="6108947" y="3153547"/>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30" hasCustomPrompt="1"/>
          </p:nvPr>
        </p:nvSpPr>
        <p:spPr>
          <a:xfrm>
            <a:off x="6911512"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0" name="Content Placeholder 13"/>
          <p:cNvSpPr>
            <a:spLocks noGrp="1"/>
          </p:cNvSpPr>
          <p:nvPr>
            <p:ph sz="quarter" idx="34" hasCustomPrompt="1"/>
          </p:nvPr>
        </p:nvSpPr>
        <p:spPr>
          <a:xfrm>
            <a:off x="1228437"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35"/>
          </p:nvPr>
        </p:nvSpPr>
        <p:spPr>
          <a:xfrm>
            <a:off x="3270244"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52" name="Content Placeholder 13"/>
          <p:cNvSpPr>
            <a:spLocks noGrp="1"/>
          </p:cNvSpPr>
          <p:nvPr>
            <p:ph sz="quarter" idx="36" hasCustomPrompt="1"/>
          </p:nvPr>
        </p:nvSpPr>
        <p:spPr>
          <a:xfrm>
            <a:off x="4069975"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37"/>
          </p:nvPr>
        </p:nvSpPr>
        <p:spPr>
          <a:xfrm>
            <a:off x="6108947" y="4667304"/>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4" name="Content Placeholder 13"/>
          <p:cNvSpPr>
            <a:spLocks noGrp="1"/>
          </p:cNvSpPr>
          <p:nvPr>
            <p:ph sz="quarter" idx="38" hasCustomPrompt="1"/>
          </p:nvPr>
        </p:nvSpPr>
        <p:spPr>
          <a:xfrm>
            <a:off x="6911512"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7813479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5"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2"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5"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886576"/>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2"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9930891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5"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2"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5"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886576"/>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2"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321231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0"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7"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0"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7"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0797575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0"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7"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0"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7"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435226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1007520"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1"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46223"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4"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84926"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47"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74579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1007520"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1"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46223"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4"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84926"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47"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082237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750552"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853449"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7"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956346"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10" name="Picture Placeholder 3"/>
          <p:cNvSpPr>
            <a:spLocks noGrp="1"/>
          </p:cNvSpPr>
          <p:nvPr>
            <p:ph type="pic" sz="quarter" idx="42"/>
          </p:nvPr>
        </p:nvSpPr>
        <p:spPr>
          <a:xfrm>
            <a:off x="7059242"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996782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14" name="Content Placeholder 13"/>
          <p:cNvSpPr>
            <a:spLocks noGrp="1"/>
          </p:cNvSpPr>
          <p:nvPr>
            <p:ph sz="quarter" idx="18" hasCustomPrompt="1"/>
          </p:nvPr>
        </p:nvSpPr>
        <p:spPr>
          <a:xfrm>
            <a:off x="53944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8" name="Content Placeholder 13"/>
          <p:cNvSpPr>
            <a:spLocks noGrp="1"/>
          </p:cNvSpPr>
          <p:nvPr>
            <p:ph sz="quarter" idx="20" hasCustomPrompt="1"/>
          </p:nvPr>
        </p:nvSpPr>
        <p:spPr>
          <a:xfrm>
            <a:off x="2642337"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0" name="Content Placeholder 13"/>
          <p:cNvSpPr>
            <a:spLocks noGrp="1"/>
          </p:cNvSpPr>
          <p:nvPr>
            <p:ph sz="quarter" idx="22" hasCustomPrompt="1"/>
          </p:nvPr>
        </p:nvSpPr>
        <p:spPr>
          <a:xfrm>
            <a:off x="4745234"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1" name="Content Placeholder 13"/>
          <p:cNvSpPr>
            <a:spLocks noGrp="1"/>
          </p:cNvSpPr>
          <p:nvPr>
            <p:ph sz="quarter" idx="43" hasCustomPrompt="1"/>
          </p:nvPr>
        </p:nvSpPr>
        <p:spPr>
          <a:xfrm>
            <a:off x="684813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2" name="Picture Placeholder 3"/>
          <p:cNvSpPr>
            <a:spLocks noGrp="1"/>
          </p:cNvSpPr>
          <p:nvPr>
            <p:ph type="pic" sz="quarter" idx="10"/>
          </p:nvPr>
        </p:nvSpPr>
        <p:spPr>
          <a:xfrm>
            <a:off x="750552"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3" name="Picture Placeholder 3"/>
          <p:cNvSpPr>
            <a:spLocks noGrp="1"/>
          </p:cNvSpPr>
          <p:nvPr>
            <p:ph type="pic" sz="quarter" idx="19"/>
          </p:nvPr>
        </p:nvSpPr>
        <p:spPr>
          <a:xfrm>
            <a:off x="2853449"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15" name="Picture Placeholder 3"/>
          <p:cNvSpPr>
            <a:spLocks noGrp="1"/>
          </p:cNvSpPr>
          <p:nvPr>
            <p:ph type="pic" sz="quarter" idx="21"/>
          </p:nvPr>
        </p:nvSpPr>
        <p:spPr>
          <a:xfrm>
            <a:off x="4956346"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16" name="Picture Placeholder 3"/>
          <p:cNvSpPr>
            <a:spLocks noGrp="1"/>
          </p:cNvSpPr>
          <p:nvPr>
            <p:ph type="pic" sz="quarter" idx="42"/>
          </p:nvPr>
        </p:nvSpPr>
        <p:spPr>
          <a:xfrm>
            <a:off x="7059242"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Tree>
    <p:extLst>
      <p:ext uri="{BB962C8B-B14F-4D97-AF65-F5344CB8AC3E}">
        <p14:creationId xmlns:p14="http://schemas.microsoft.com/office/powerpoint/2010/main" val="2963100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249631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4980566"/>
            <a:ext cx="2496312" cy="958851"/>
          </a:xfrm>
        </p:spPr>
        <p:txBody>
          <a:bodyPr>
            <a:noAutofit/>
          </a:bodyPr>
          <a:lstStyle>
            <a:lvl1pPr marL="0" indent="0">
              <a:buNone/>
              <a:defRPr sz="1050"/>
            </a:lvl1pPr>
            <a:lvl2pPr marL="114297" indent="-114297">
              <a:buClr>
                <a:schemeClr val="accent4"/>
              </a:buClr>
              <a:buFont typeface="Arial" panose="020B0604020202020204" pitchFamily="34" charset="0"/>
              <a:buChar char="•"/>
              <a:defRPr sz="1050"/>
            </a:lvl2pPr>
            <a:lvl3pPr marL="228594" indent="-114297">
              <a:buClr>
                <a:schemeClr val="accent4"/>
              </a:buClr>
              <a:defRPr sz="1050"/>
            </a:lvl3pPr>
            <a:lvl4pPr marL="400040" indent="-171446">
              <a:buClr>
                <a:schemeClr val="accent4"/>
              </a:buClr>
              <a:defRPr sz="1050"/>
            </a:lvl4pPr>
            <a:lvl5pPr marL="571486" indent="-171446">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8" y="4980566"/>
            <a:ext cx="2496312"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4402274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1" y="1268759"/>
            <a:ext cx="1764195" cy="3535680"/>
          </a:xfrm>
          <a:solidFill>
            <a:schemeClr val="bg1">
              <a:lumMod val="95000"/>
            </a:schemeClr>
          </a:solidFill>
        </p:spPr>
        <p:txBody>
          <a:bodyPr anchor="ctr">
            <a:normAutofit/>
          </a:bodyPr>
          <a:lstStyle>
            <a:lvl1pPr marL="0" indent="0" algn="ctr">
              <a:buNone/>
              <a:defRPr sz="1050"/>
            </a:lvl1pPr>
          </a:lstStyle>
          <a:p>
            <a:endParaRPr lang="en-US"/>
          </a:p>
        </p:txBody>
      </p:sp>
      <p:sp>
        <p:nvSpPr>
          <p:cNvPr id="5" name="Picture Placeholder 3"/>
          <p:cNvSpPr>
            <a:spLocks noGrp="1"/>
          </p:cNvSpPr>
          <p:nvPr>
            <p:ph type="pic" sz="quarter" idx="11"/>
          </p:nvPr>
        </p:nvSpPr>
        <p:spPr>
          <a:xfrm>
            <a:off x="4693478" y="1268759"/>
            <a:ext cx="1764195" cy="3535680"/>
          </a:xfrm>
          <a:solidFill>
            <a:schemeClr val="bg1">
              <a:lumMod val="95000"/>
            </a:schemeClr>
          </a:solidFill>
        </p:spPr>
        <p:txBody>
          <a:bodyPr anchor="ctr">
            <a:normAutofit/>
          </a:bodyPr>
          <a:lstStyle>
            <a:lvl1pPr marL="0" indent="0" algn="ctr">
              <a:buNone/>
              <a:defRPr sz="1050"/>
            </a:lvl1pPr>
          </a:lstStyle>
          <a:p>
            <a:endParaRPr lang="en-US"/>
          </a:p>
        </p:txBody>
      </p:sp>
      <p:sp>
        <p:nvSpPr>
          <p:cNvPr id="8" name="Text Placeholder 9"/>
          <p:cNvSpPr>
            <a:spLocks noGrp="1"/>
          </p:cNvSpPr>
          <p:nvPr>
            <p:ph type="body" sz="quarter" idx="14"/>
          </p:nvPr>
        </p:nvSpPr>
        <p:spPr>
          <a:xfrm>
            <a:off x="2600782" y="1268759"/>
            <a:ext cx="1859858" cy="3535680"/>
          </a:xfrm>
        </p:spPr>
        <p:txBody>
          <a:bodyPr>
            <a:noAutofit/>
          </a:bodyPr>
          <a:lstStyle>
            <a:lvl1pPr marL="0" indent="0">
              <a:buNone/>
              <a:defRPr sz="105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50"/>
            </a:lvl2pPr>
            <a:lvl3pPr marL="113110" indent="-113110">
              <a:defRPr sz="1050"/>
            </a:lvl3pPr>
            <a:lvl4pPr marL="301229" indent="-155972">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6598342" y="1268759"/>
            <a:ext cx="1859858" cy="3535680"/>
          </a:xfrm>
        </p:spPr>
        <p:txBody>
          <a:bodyPr>
            <a:noAutofit/>
          </a:bodyPr>
          <a:lstStyle>
            <a:lvl1pPr marL="0" indent="0">
              <a:buNone/>
              <a:defRPr sz="105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50"/>
            </a:lvl2pPr>
            <a:lvl3pPr marL="113110" indent="-113110">
              <a:defRPr sz="1050"/>
            </a:lvl3pPr>
            <a:lvl4pPr marL="301229" indent="-155972">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685801" y="4980566"/>
            <a:ext cx="3774839"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4693479" y="4980566"/>
            <a:ext cx="376472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14897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871090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40753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52421"/>
            <a:ext cx="7772400" cy="462756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0236328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57179" indent="-185733">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29341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52421"/>
            <a:ext cx="7772400" cy="4627563"/>
          </a:xfrm>
        </p:spPr>
        <p:txBody>
          <a:bodyPr numCol="2" spcCol="274320">
            <a:normAutofit/>
          </a:bodyPr>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42892" indent="-171446">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1335902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9757114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1920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1920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97340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296144"/>
            <a:ext cx="3811588"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1560285"/>
            <a:ext cx="3811588" cy="4565877"/>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296144"/>
            <a:ext cx="3813174"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560285"/>
            <a:ext cx="3813174" cy="4565877"/>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44486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539228"/>
            <a:ext cx="3811588"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1803371"/>
            <a:ext cx="3811588" cy="4368831"/>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539228"/>
            <a:ext cx="3813174"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803371"/>
            <a:ext cx="3813174" cy="4368831"/>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21701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467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381419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4980566"/>
            <a:ext cx="3814192"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71731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24845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83669152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6503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286762" y="0"/>
            <a:ext cx="229743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229743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2286762" y="3419856"/>
            <a:ext cx="229743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573524" y="3419856"/>
            <a:ext cx="229743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6860286" y="3419856"/>
            <a:ext cx="229743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715063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0"/>
            <a:ext cx="1831086"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656457" y="0"/>
            <a:ext cx="1831086"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5484686" y="0"/>
            <a:ext cx="1831086"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312914" y="0"/>
            <a:ext cx="1831086"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1831086"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2281428"/>
            <a:ext cx="1831086"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3656457" y="2281428"/>
            <a:ext cx="1831086"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5484686" y="2281428"/>
            <a:ext cx="1831086"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7312914" y="2281428"/>
            <a:ext cx="1831086"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1831086"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828229" y="4562856"/>
            <a:ext cx="1831086"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3656457" y="4562856"/>
            <a:ext cx="1831086"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5484686" y="4562856"/>
            <a:ext cx="1831086"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7312914" y="4562856"/>
            <a:ext cx="1831086"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3832759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521562" y="0"/>
            <a:ext cx="1536192"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043124" y="0"/>
            <a:ext cx="1536192"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564685" y="0"/>
            <a:ext cx="1536192"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607808" y="0"/>
            <a:ext cx="1536192"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6086247" y="0"/>
            <a:ext cx="1536192"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1536192"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1521562" y="1709928"/>
            <a:ext cx="1536192"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3043124" y="1709928"/>
            <a:ext cx="1536192"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4564685" y="1709928"/>
            <a:ext cx="1536192"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7607808" y="1709928"/>
            <a:ext cx="1536192"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6086247" y="1709928"/>
            <a:ext cx="1536192"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1536192"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1521562" y="3419856"/>
            <a:ext cx="1536192"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3043124" y="3419856"/>
            <a:ext cx="1536192"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4564685" y="3419856"/>
            <a:ext cx="1536192"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7607808" y="3419856"/>
            <a:ext cx="1536192"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6086247" y="3419856"/>
            <a:ext cx="1536192"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1536192"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1521562" y="5129784"/>
            <a:ext cx="1536192"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3043124" y="5129784"/>
            <a:ext cx="1536192"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4564685" y="5129784"/>
            <a:ext cx="1536192"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7607808" y="5129784"/>
            <a:ext cx="1536192"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6086247" y="5129784"/>
            <a:ext cx="1536192"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790303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6670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6482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6294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0" name="Text Placeholder 9"/>
          <p:cNvSpPr>
            <a:spLocks noGrp="1"/>
          </p:cNvSpPr>
          <p:nvPr>
            <p:ph type="body" sz="quarter" idx="14"/>
          </p:nvPr>
        </p:nvSpPr>
        <p:spPr>
          <a:xfrm>
            <a:off x="685800" y="4980566"/>
            <a:ext cx="18288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0" y="4980566"/>
            <a:ext cx="1828800" cy="958851"/>
          </a:xfrm>
        </p:spPr>
        <p:txBody>
          <a:bodyPr>
            <a:noAutofit/>
          </a:bodyPr>
          <a:lstStyle>
            <a:lvl1pPr marL="0" indent="0">
              <a:buNone/>
              <a:defRPr sz="1050"/>
            </a:lvl1pPr>
            <a:lvl2pPr marL="114297" indent="-114297">
              <a:buClr>
                <a:schemeClr val="accent3"/>
              </a:buClr>
              <a:buFont typeface="Arial" panose="020B0604020202020204" pitchFamily="34" charset="0"/>
              <a:buChar char="•"/>
              <a:defRPr sz="1050"/>
            </a:lvl2pPr>
            <a:lvl3pPr marL="228594" indent="-114297">
              <a:buClr>
                <a:schemeClr val="accent3"/>
              </a:buClr>
              <a:defRPr sz="1050"/>
            </a:lvl3pPr>
            <a:lvl4pPr marL="400040" indent="-171446">
              <a:buClr>
                <a:schemeClr val="accent3"/>
              </a:buClr>
              <a:defRPr sz="1050"/>
            </a:lvl4pPr>
            <a:lvl5pPr marL="571486" indent="-171446">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200" y="4980566"/>
            <a:ext cx="1828800"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4980566"/>
            <a:ext cx="1828800"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63116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6670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6482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629400" y="1397000"/>
            <a:ext cx="18288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0" name="Text Placeholder 9"/>
          <p:cNvSpPr>
            <a:spLocks noGrp="1"/>
          </p:cNvSpPr>
          <p:nvPr>
            <p:ph type="body" sz="quarter" idx="14"/>
          </p:nvPr>
        </p:nvSpPr>
        <p:spPr>
          <a:xfrm>
            <a:off x="685800" y="4980566"/>
            <a:ext cx="18288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0" y="4980566"/>
            <a:ext cx="1828800" cy="958851"/>
          </a:xfrm>
        </p:spPr>
        <p:txBody>
          <a:bodyPr>
            <a:noAutofit/>
          </a:bodyPr>
          <a:lstStyle>
            <a:lvl1pPr marL="0" indent="0">
              <a:buNone/>
              <a:defRPr sz="1050"/>
            </a:lvl1pPr>
            <a:lvl2pPr marL="114297" indent="-114297">
              <a:buClr>
                <a:schemeClr val="accent3"/>
              </a:buClr>
              <a:buFont typeface="Arial" panose="020B0604020202020204" pitchFamily="34" charset="0"/>
              <a:buChar char="•"/>
              <a:defRPr sz="1050"/>
            </a:lvl2pPr>
            <a:lvl3pPr marL="228594" indent="-114297">
              <a:buClr>
                <a:schemeClr val="accent3"/>
              </a:buClr>
              <a:defRPr sz="1050"/>
            </a:lvl3pPr>
            <a:lvl4pPr marL="400040" indent="-171446">
              <a:buClr>
                <a:schemeClr val="accent3"/>
              </a:buClr>
              <a:defRPr sz="1050"/>
            </a:lvl4pPr>
            <a:lvl5pPr marL="571486" indent="-171446">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200" y="4980566"/>
            <a:ext cx="1828800"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4980566"/>
            <a:ext cx="1828800"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5917442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9850"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249631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4980566"/>
            <a:ext cx="2496312" cy="958851"/>
          </a:xfrm>
        </p:spPr>
        <p:txBody>
          <a:bodyPr>
            <a:noAutofit/>
          </a:bodyPr>
          <a:lstStyle>
            <a:lvl1pPr marL="0" indent="0">
              <a:buNone/>
              <a:defRPr sz="1050"/>
            </a:lvl1pPr>
            <a:lvl2pPr marL="114297" indent="-114297">
              <a:buClr>
                <a:schemeClr val="accent4"/>
              </a:buClr>
              <a:buFont typeface="Arial" panose="020B0604020202020204" pitchFamily="34" charset="0"/>
              <a:buChar char="•"/>
              <a:defRPr sz="1050"/>
            </a:lvl2pPr>
            <a:lvl3pPr marL="228594" indent="-114297">
              <a:buClr>
                <a:schemeClr val="accent4"/>
              </a:buClr>
              <a:defRPr sz="1050"/>
            </a:lvl3pPr>
            <a:lvl4pPr marL="400040" indent="-171446">
              <a:buClr>
                <a:schemeClr val="accent4"/>
              </a:buClr>
              <a:defRPr sz="1050"/>
            </a:lvl4pPr>
            <a:lvl5pPr marL="571486" indent="-171446">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8" y="4980566"/>
            <a:ext cx="2496312"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319147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3407439"/>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249631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4980566"/>
            <a:ext cx="2496312" cy="958851"/>
          </a:xfrm>
        </p:spPr>
        <p:txBody>
          <a:bodyPr>
            <a:noAutofit/>
          </a:bodyPr>
          <a:lstStyle>
            <a:lvl1pPr marL="0" indent="0">
              <a:buNone/>
              <a:defRPr sz="1050"/>
            </a:lvl1pPr>
            <a:lvl2pPr marL="114297" indent="-114297">
              <a:buClr>
                <a:schemeClr val="accent4"/>
              </a:buClr>
              <a:buFont typeface="Arial" panose="020B0604020202020204" pitchFamily="34" charset="0"/>
              <a:buChar char="•"/>
              <a:defRPr sz="1050"/>
            </a:lvl2pPr>
            <a:lvl3pPr marL="228594" indent="-114297">
              <a:buClr>
                <a:schemeClr val="accent4"/>
              </a:buClr>
              <a:defRPr sz="1050"/>
            </a:lvl3pPr>
            <a:lvl4pPr marL="400040" indent="-171446">
              <a:buClr>
                <a:schemeClr val="accent4"/>
              </a:buClr>
              <a:defRPr sz="1050"/>
            </a:lvl4pPr>
            <a:lvl5pPr marL="571486" indent="-171446">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8" y="4980566"/>
            <a:ext cx="2496312"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679219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381419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4980566"/>
            <a:ext cx="3814192"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2808297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381419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4980566"/>
            <a:ext cx="3814192"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05578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381419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4980566"/>
            <a:ext cx="3814192"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8854583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dirty="0"/>
          </a:p>
        </p:txBody>
      </p:sp>
      <p:sp>
        <p:nvSpPr>
          <p:cNvPr id="5" name="Picture Placeholder 3"/>
          <p:cNvSpPr>
            <a:spLocks noGrp="1"/>
          </p:cNvSpPr>
          <p:nvPr>
            <p:ph type="pic" sz="quarter" idx="11"/>
          </p:nvPr>
        </p:nvSpPr>
        <p:spPr>
          <a:xfrm>
            <a:off x="26670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6" name="Picture Placeholder 3"/>
          <p:cNvSpPr>
            <a:spLocks noGrp="1"/>
          </p:cNvSpPr>
          <p:nvPr>
            <p:ph type="pic" sz="quarter" idx="12"/>
          </p:nvPr>
        </p:nvSpPr>
        <p:spPr>
          <a:xfrm>
            <a:off x="46482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050"/>
            </a:lvl1pPr>
          </a:lstStyle>
          <a:p>
            <a:endParaRPr lang="en-US"/>
          </a:p>
        </p:txBody>
      </p:sp>
      <p:sp>
        <p:nvSpPr>
          <p:cNvPr id="7" name="Picture Placeholder 3"/>
          <p:cNvSpPr>
            <a:spLocks noGrp="1"/>
          </p:cNvSpPr>
          <p:nvPr>
            <p:ph type="pic" sz="quarter" idx="13"/>
          </p:nvPr>
        </p:nvSpPr>
        <p:spPr>
          <a:xfrm>
            <a:off x="66294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50"/>
            </a:lvl1pPr>
          </a:lstStyle>
          <a:p>
            <a:endParaRPr lang="en-US"/>
          </a:p>
        </p:txBody>
      </p:sp>
      <p:sp>
        <p:nvSpPr>
          <p:cNvPr id="14" name="Content Placeholder 13"/>
          <p:cNvSpPr>
            <a:spLocks noGrp="1"/>
          </p:cNvSpPr>
          <p:nvPr>
            <p:ph sz="quarter" idx="18"/>
          </p:nvPr>
        </p:nvSpPr>
        <p:spPr>
          <a:xfrm>
            <a:off x="685800" y="3055281"/>
            <a:ext cx="183108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8" y="3055281"/>
            <a:ext cx="1831086" cy="298833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6" y="3055281"/>
            <a:ext cx="1831086"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4" y="3055281"/>
            <a:ext cx="1831086"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76530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dirty="0"/>
          </a:p>
        </p:txBody>
      </p:sp>
      <p:sp>
        <p:nvSpPr>
          <p:cNvPr id="5" name="Picture Placeholder 3"/>
          <p:cNvSpPr>
            <a:spLocks noGrp="1"/>
          </p:cNvSpPr>
          <p:nvPr>
            <p:ph type="pic" sz="quarter" idx="11"/>
          </p:nvPr>
        </p:nvSpPr>
        <p:spPr>
          <a:xfrm>
            <a:off x="26670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6" name="Picture Placeholder 3"/>
          <p:cNvSpPr>
            <a:spLocks noGrp="1"/>
          </p:cNvSpPr>
          <p:nvPr>
            <p:ph type="pic" sz="quarter" idx="12"/>
          </p:nvPr>
        </p:nvSpPr>
        <p:spPr>
          <a:xfrm>
            <a:off x="46482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050"/>
            </a:lvl1pPr>
          </a:lstStyle>
          <a:p>
            <a:endParaRPr lang="en-US"/>
          </a:p>
        </p:txBody>
      </p:sp>
      <p:sp>
        <p:nvSpPr>
          <p:cNvPr id="7" name="Picture Placeholder 3"/>
          <p:cNvSpPr>
            <a:spLocks noGrp="1"/>
          </p:cNvSpPr>
          <p:nvPr>
            <p:ph type="pic" sz="quarter" idx="13"/>
          </p:nvPr>
        </p:nvSpPr>
        <p:spPr>
          <a:xfrm>
            <a:off x="66294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50"/>
            </a:lvl1pPr>
          </a:lstStyle>
          <a:p>
            <a:endParaRPr lang="en-US"/>
          </a:p>
        </p:txBody>
      </p:sp>
      <p:sp>
        <p:nvSpPr>
          <p:cNvPr id="14" name="Content Placeholder 13"/>
          <p:cNvSpPr>
            <a:spLocks noGrp="1"/>
          </p:cNvSpPr>
          <p:nvPr>
            <p:ph sz="quarter" idx="18"/>
          </p:nvPr>
        </p:nvSpPr>
        <p:spPr>
          <a:xfrm>
            <a:off x="685800" y="3055281"/>
            <a:ext cx="183108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8" y="3055281"/>
            <a:ext cx="1831086" cy="298833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6" y="3055281"/>
            <a:ext cx="1831086"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4" y="3055281"/>
            <a:ext cx="1831086"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58579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1" name="Content Placeholder 13"/>
          <p:cNvSpPr>
            <a:spLocks noGrp="1"/>
          </p:cNvSpPr>
          <p:nvPr>
            <p:ph sz="quarter" idx="18"/>
          </p:nvPr>
        </p:nvSpPr>
        <p:spPr>
          <a:xfrm>
            <a:off x="685800" y="3055281"/>
            <a:ext cx="2496312"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055281"/>
            <a:ext cx="2496312"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3055281"/>
            <a:ext cx="2496312" cy="2988332"/>
          </a:xfrm>
        </p:spPr>
        <p:txBody>
          <a:bodyPr/>
          <a:lstStyle>
            <a:lvl1pPr marL="0" indent="0">
              <a:buNone/>
              <a:defRPr sz="1575"/>
            </a:lvl1pPr>
            <a:lvl2pPr marL="128588" indent="-128588">
              <a:buClr>
                <a:schemeClr val="accent2"/>
              </a:buClr>
              <a:buSzPct val="100000"/>
              <a:buFont typeface="Arial" panose="020B0604020202020204" pitchFamily="34" charset="0"/>
              <a:buChar char="•"/>
              <a:defRPr sz="1050"/>
            </a:lvl2pPr>
            <a:lvl3pPr marL="257175" indent="-128588">
              <a:buClr>
                <a:schemeClr val="accent2"/>
              </a:buClr>
              <a:buSzPct val="100000"/>
              <a:defRPr sz="1050"/>
            </a:lvl3pPr>
            <a:lvl4pPr marL="385763" indent="-128588">
              <a:buClr>
                <a:schemeClr val="accent2"/>
              </a:buClr>
              <a:buSzPct val="100000"/>
              <a:defRPr sz="1050"/>
            </a:lvl4pPr>
            <a:lvl5pPr>
              <a:buClr>
                <a:schemeClr val="accent2"/>
              </a:buClr>
              <a:buSzPct val="100000"/>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348975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1" name="Content Placeholder 13"/>
          <p:cNvSpPr>
            <a:spLocks noGrp="1"/>
          </p:cNvSpPr>
          <p:nvPr>
            <p:ph sz="quarter" idx="18"/>
          </p:nvPr>
        </p:nvSpPr>
        <p:spPr>
          <a:xfrm>
            <a:off x="685800" y="3055281"/>
            <a:ext cx="2496312"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055281"/>
            <a:ext cx="2496312"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3055281"/>
            <a:ext cx="2496312"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0629810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Content Placeholder 13"/>
          <p:cNvSpPr>
            <a:spLocks noGrp="1"/>
          </p:cNvSpPr>
          <p:nvPr>
            <p:ph sz="quarter" idx="18"/>
          </p:nvPr>
        </p:nvSpPr>
        <p:spPr>
          <a:xfrm>
            <a:off x="685800" y="3055281"/>
            <a:ext cx="3813048"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3055281"/>
            <a:ext cx="3813048"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97940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Content Placeholder 13"/>
          <p:cNvSpPr>
            <a:spLocks noGrp="1"/>
          </p:cNvSpPr>
          <p:nvPr>
            <p:ph sz="quarter" idx="18"/>
          </p:nvPr>
        </p:nvSpPr>
        <p:spPr>
          <a:xfrm>
            <a:off x="685800" y="3055281"/>
            <a:ext cx="3813048"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3055281"/>
            <a:ext cx="3813048"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2694433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038" y="1397001"/>
            <a:ext cx="18288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62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74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86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4" name="Content Placeholder 13"/>
          <p:cNvSpPr>
            <a:spLocks noGrp="1"/>
          </p:cNvSpPr>
          <p:nvPr>
            <p:ph sz="quarter" idx="18"/>
          </p:nvPr>
        </p:nvSpPr>
        <p:spPr>
          <a:xfrm>
            <a:off x="685038" y="4717008"/>
            <a:ext cx="1831086" cy="1326605"/>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6"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4"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2"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3057005"/>
            <a:ext cx="18288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2" name="Picture Placeholder 3"/>
          <p:cNvSpPr>
            <a:spLocks noGrp="1"/>
          </p:cNvSpPr>
          <p:nvPr>
            <p:ph type="pic" sz="quarter" idx="23"/>
          </p:nvPr>
        </p:nvSpPr>
        <p:spPr>
          <a:xfrm>
            <a:off x="26662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Picture Placeholder 3"/>
          <p:cNvSpPr>
            <a:spLocks noGrp="1"/>
          </p:cNvSpPr>
          <p:nvPr>
            <p:ph type="pic" sz="quarter" idx="24"/>
          </p:nvPr>
        </p:nvSpPr>
        <p:spPr>
          <a:xfrm>
            <a:off x="46474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66286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33027415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038" y="1397001"/>
            <a:ext cx="18288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62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74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86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4" name="Content Placeholder 13"/>
          <p:cNvSpPr>
            <a:spLocks noGrp="1"/>
          </p:cNvSpPr>
          <p:nvPr>
            <p:ph sz="quarter" idx="18"/>
          </p:nvPr>
        </p:nvSpPr>
        <p:spPr>
          <a:xfrm>
            <a:off x="685038" y="4717008"/>
            <a:ext cx="1831086" cy="1326605"/>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6"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4"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2"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3057005"/>
            <a:ext cx="18288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2" name="Picture Placeholder 3"/>
          <p:cNvSpPr>
            <a:spLocks noGrp="1"/>
          </p:cNvSpPr>
          <p:nvPr>
            <p:ph type="pic" sz="quarter" idx="23"/>
          </p:nvPr>
        </p:nvSpPr>
        <p:spPr>
          <a:xfrm>
            <a:off x="26662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Picture Placeholder 3"/>
          <p:cNvSpPr>
            <a:spLocks noGrp="1"/>
          </p:cNvSpPr>
          <p:nvPr>
            <p:ph type="pic" sz="quarter" idx="24"/>
          </p:nvPr>
        </p:nvSpPr>
        <p:spPr>
          <a:xfrm>
            <a:off x="46474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66286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738208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dirty="0"/>
          </a:p>
        </p:txBody>
      </p:sp>
      <p:sp>
        <p:nvSpPr>
          <p:cNvPr id="5" name="Picture Placeholder 3"/>
          <p:cNvSpPr>
            <a:spLocks noGrp="1"/>
          </p:cNvSpPr>
          <p:nvPr>
            <p:ph type="pic" sz="quarter" idx="11"/>
          </p:nvPr>
        </p:nvSpPr>
        <p:spPr>
          <a:xfrm>
            <a:off x="26670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6" name="Picture Placeholder 3"/>
          <p:cNvSpPr>
            <a:spLocks noGrp="1"/>
          </p:cNvSpPr>
          <p:nvPr>
            <p:ph type="pic" sz="quarter" idx="12"/>
          </p:nvPr>
        </p:nvSpPr>
        <p:spPr>
          <a:xfrm>
            <a:off x="46482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050"/>
            </a:lvl1pPr>
          </a:lstStyle>
          <a:p>
            <a:endParaRPr lang="en-US"/>
          </a:p>
        </p:txBody>
      </p:sp>
      <p:sp>
        <p:nvSpPr>
          <p:cNvPr id="7" name="Picture Placeholder 3"/>
          <p:cNvSpPr>
            <a:spLocks noGrp="1"/>
          </p:cNvSpPr>
          <p:nvPr>
            <p:ph type="pic" sz="quarter" idx="13"/>
          </p:nvPr>
        </p:nvSpPr>
        <p:spPr>
          <a:xfrm>
            <a:off x="66294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50"/>
            </a:lvl1pPr>
          </a:lstStyle>
          <a:p>
            <a:endParaRPr lang="en-US"/>
          </a:p>
        </p:txBody>
      </p:sp>
      <p:sp>
        <p:nvSpPr>
          <p:cNvPr id="14" name="Content Placeholder 13"/>
          <p:cNvSpPr>
            <a:spLocks noGrp="1"/>
          </p:cNvSpPr>
          <p:nvPr>
            <p:ph sz="quarter" idx="18"/>
          </p:nvPr>
        </p:nvSpPr>
        <p:spPr>
          <a:xfrm>
            <a:off x="685800" y="3055281"/>
            <a:ext cx="183108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8" y="3055281"/>
            <a:ext cx="1831086" cy="298833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6" y="3055281"/>
            <a:ext cx="1831086"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4" y="3055281"/>
            <a:ext cx="1831086"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95310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Content Placeholder 13"/>
          <p:cNvSpPr>
            <a:spLocks noGrp="1"/>
          </p:cNvSpPr>
          <p:nvPr>
            <p:ph sz="quarter" idx="18"/>
          </p:nvPr>
        </p:nvSpPr>
        <p:spPr>
          <a:xfrm>
            <a:off x="685800"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0"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5" name="Picture Placeholder 3"/>
          <p:cNvSpPr>
            <a:spLocks noGrp="1"/>
          </p:cNvSpPr>
          <p:nvPr>
            <p:ph type="pic" sz="quarter" idx="24"/>
          </p:nvPr>
        </p:nvSpPr>
        <p:spPr>
          <a:xfrm>
            <a:off x="3323844"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5961888"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213300672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Content Placeholder 13"/>
          <p:cNvSpPr>
            <a:spLocks noGrp="1"/>
          </p:cNvSpPr>
          <p:nvPr>
            <p:ph sz="quarter" idx="18"/>
          </p:nvPr>
        </p:nvSpPr>
        <p:spPr>
          <a:xfrm>
            <a:off x="685800"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0"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5" name="Picture Placeholder 3"/>
          <p:cNvSpPr>
            <a:spLocks noGrp="1"/>
          </p:cNvSpPr>
          <p:nvPr>
            <p:ph type="pic" sz="quarter" idx="24"/>
          </p:nvPr>
        </p:nvSpPr>
        <p:spPr>
          <a:xfrm>
            <a:off x="3323844"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5961888"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2145295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6944" y="1397000"/>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5152" y="1397000"/>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Content Placeholder 13"/>
          <p:cNvSpPr>
            <a:spLocks noGrp="1"/>
          </p:cNvSpPr>
          <p:nvPr>
            <p:ph sz="quarter" idx="18"/>
          </p:nvPr>
        </p:nvSpPr>
        <p:spPr>
          <a:xfrm>
            <a:off x="685800"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3060985"/>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Picture Placeholder 3"/>
          <p:cNvSpPr>
            <a:spLocks noGrp="1"/>
          </p:cNvSpPr>
          <p:nvPr>
            <p:ph type="pic" sz="quarter" idx="25"/>
          </p:nvPr>
        </p:nvSpPr>
        <p:spPr>
          <a:xfrm>
            <a:off x="4645152" y="3060985"/>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42255456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6944" y="1397000"/>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5152" y="1397000"/>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Content Placeholder 13"/>
          <p:cNvSpPr>
            <a:spLocks noGrp="1"/>
          </p:cNvSpPr>
          <p:nvPr>
            <p:ph sz="quarter" idx="18"/>
          </p:nvPr>
        </p:nvSpPr>
        <p:spPr>
          <a:xfrm>
            <a:off x="685800"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3060985"/>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Picture Placeholder 3"/>
          <p:cNvSpPr>
            <a:spLocks noGrp="1"/>
          </p:cNvSpPr>
          <p:nvPr>
            <p:ph type="pic" sz="quarter" idx="25"/>
          </p:nvPr>
        </p:nvSpPr>
        <p:spPr>
          <a:xfrm>
            <a:off x="4645152" y="3060985"/>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2"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0789418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1828800"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4592048"/>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4592048"/>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4592048"/>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4592048"/>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72819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1828800"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4592048"/>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4592048"/>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4592048"/>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4592048"/>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7769256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2496312"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6999"/>
            <a:ext cx="249631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6999"/>
            <a:ext cx="249631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4822880"/>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4822880"/>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4822880"/>
            <a:ext cx="2496312" cy="840230"/>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2545402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2496312"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6999"/>
            <a:ext cx="249631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6999"/>
            <a:ext cx="249631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4822880"/>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4822880"/>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4822880"/>
            <a:ext cx="2496312" cy="840230"/>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55900124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381419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6999"/>
            <a:ext cx="381419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5053712"/>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5053712"/>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2610257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381419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6999"/>
            <a:ext cx="381419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5053712"/>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5053712"/>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35828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dirty="0"/>
          </a:p>
        </p:txBody>
      </p:sp>
      <p:sp>
        <p:nvSpPr>
          <p:cNvPr id="5" name="Picture Placeholder 3"/>
          <p:cNvSpPr>
            <a:spLocks noGrp="1"/>
          </p:cNvSpPr>
          <p:nvPr>
            <p:ph type="pic" sz="quarter" idx="11"/>
          </p:nvPr>
        </p:nvSpPr>
        <p:spPr>
          <a:xfrm>
            <a:off x="26670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6" name="Picture Placeholder 3"/>
          <p:cNvSpPr>
            <a:spLocks noGrp="1"/>
          </p:cNvSpPr>
          <p:nvPr>
            <p:ph type="pic" sz="quarter" idx="12"/>
          </p:nvPr>
        </p:nvSpPr>
        <p:spPr>
          <a:xfrm>
            <a:off x="46482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050"/>
            </a:lvl1pPr>
          </a:lstStyle>
          <a:p>
            <a:endParaRPr lang="en-US"/>
          </a:p>
        </p:txBody>
      </p:sp>
      <p:sp>
        <p:nvSpPr>
          <p:cNvPr id="7" name="Picture Placeholder 3"/>
          <p:cNvSpPr>
            <a:spLocks noGrp="1"/>
          </p:cNvSpPr>
          <p:nvPr>
            <p:ph type="pic" sz="quarter" idx="13"/>
          </p:nvPr>
        </p:nvSpPr>
        <p:spPr>
          <a:xfrm>
            <a:off x="6629400" y="1397001"/>
            <a:ext cx="18288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50"/>
            </a:lvl1pPr>
          </a:lstStyle>
          <a:p>
            <a:endParaRPr lang="en-US"/>
          </a:p>
        </p:txBody>
      </p:sp>
      <p:sp>
        <p:nvSpPr>
          <p:cNvPr id="14" name="Content Placeholder 13"/>
          <p:cNvSpPr>
            <a:spLocks noGrp="1"/>
          </p:cNvSpPr>
          <p:nvPr>
            <p:ph sz="quarter" idx="18"/>
          </p:nvPr>
        </p:nvSpPr>
        <p:spPr>
          <a:xfrm>
            <a:off x="685800" y="3055281"/>
            <a:ext cx="183108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8" y="3055281"/>
            <a:ext cx="1831086" cy="298833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6" y="3055281"/>
            <a:ext cx="1831086"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4" y="3055281"/>
            <a:ext cx="1831086"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6589691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2970007"/>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2970007"/>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2970007"/>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2970007"/>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0" y="4212305"/>
            <a:ext cx="1831086" cy="1713558"/>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8" y="4212305"/>
            <a:ext cx="1831086" cy="1713558"/>
          </a:xfrm>
        </p:spPr>
        <p:txBody>
          <a:bodyPr>
            <a:normAutofit/>
          </a:bodyPr>
          <a:lstStyle>
            <a:lvl1pPr marL="0" indent="0">
              <a:buNone/>
              <a:defRPr sz="1050"/>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6" y="4212305"/>
            <a:ext cx="1831086" cy="1713558"/>
          </a:xfrm>
        </p:spPr>
        <p:txBody>
          <a:bodyPr>
            <a:normAutofit/>
          </a:bodyPr>
          <a:lstStyle>
            <a:lvl1pPr marL="0" indent="0">
              <a:buNone/>
              <a:defRPr sz="1050"/>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4" y="4212305"/>
            <a:ext cx="1831086" cy="1713558"/>
          </a:xfrm>
        </p:spPr>
        <p:txBody>
          <a:bodyPr>
            <a:normAutofit/>
          </a:bodyPr>
          <a:lstStyle>
            <a:lvl1pPr marL="0" indent="0">
              <a:buNone/>
              <a:defRPr sz="1050"/>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19464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2970007"/>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2970007"/>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2970007"/>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2970007"/>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0" y="4212305"/>
            <a:ext cx="1831086" cy="1713558"/>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8" y="4212305"/>
            <a:ext cx="1831086" cy="1713558"/>
          </a:xfrm>
        </p:spPr>
        <p:txBody>
          <a:bodyPr>
            <a:normAutofit/>
          </a:bodyPr>
          <a:lstStyle>
            <a:lvl1pPr marL="0" indent="0">
              <a:buNone/>
              <a:defRPr sz="1050"/>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6" y="4212305"/>
            <a:ext cx="1831086" cy="1713558"/>
          </a:xfrm>
        </p:spPr>
        <p:txBody>
          <a:bodyPr>
            <a:normAutofit/>
          </a:bodyPr>
          <a:lstStyle>
            <a:lvl1pPr marL="0" indent="0">
              <a:buNone/>
              <a:defRPr sz="1050"/>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4" y="4212305"/>
            <a:ext cx="1831086" cy="1713558"/>
          </a:xfrm>
        </p:spPr>
        <p:txBody>
          <a:bodyPr>
            <a:normAutofit/>
          </a:bodyPr>
          <a:lstStyle>
            <a:lvl1pPr marL="0" indent="0">
              <a:buNone/>
              <a:defRPr sz="1050"/>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8576673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7000"/>
            <a:ext cx="249631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3200839"/>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00839"/>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3200839"/>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0" y="4212305"/>
            <a:ext cx="2496312"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4212305"/>
            <a:ext cx="2496312" cy="175069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8" y="4212305"/>
            <a:ext cx="2496312" cy="175069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9741078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7000"/>
            <a:ext cx="249631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3200839"/>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00839"/>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3200839"/>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0" y="4212305"/>
            <a:ext cx="2496312"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4212305"/>
            <a:ext cx="2496312" cy="175069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8" y="4212305"/>
            <a:ext cx="2496312" cy="175069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9723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7000"/>
            <a:ext cx="381419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3431671"/>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3431671"/>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0" y="4212305"/>
            <a:ext cx="3813048"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2" y="4212305"/>
            <a:ext cx="3813048" cy="1703066"/>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6705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7000"/>
            <a:ext cx="381419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3431671"/>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3431671"/>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0" y="4212305"/>
            <a:ext cx="3813048"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2" y="4212305"/>
            <a:ext cx="3813048" cy="1703066"/>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7637294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9"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0" name="Content Placeholder 13"/>
          <p:cNvSpPr>
            <a:spLocks noGrp="1"/>
          </p:cNvSpPr>
          <p:nvPr>
            <p:ph sz="quarter" idx="18" hasCustomPrompt="1"/>
          </p:nvPr>
        </p:nvSpPr>
        <p:spPr>
          <a:xfrm>
            <a:off x="1228437"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19"/>
          </p:nvPr>
        </p:nvSpPr>
        <p:spPr>
          <a:xfrm>
            <a:off x="2612783"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52" name="Content Placeholder 13"/>
          <p:cNvSpPr>
            <a:spLocks noGrp="1"/>
          </p:cNvSpPr>
          <p:nvPr>
            <p:ph sz="quarter" idx="20" hasCustomPrompt="1"/>
          </p:nvPr>
        </p:nvSpPr>
        <p:spPr>
          <a:xfrm>
            <a:off x="3409679"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21"/>
          </p:nvPr>
        </p:nvSpPr>
        <p:spPr>
          <a:xfrm>
            <a:off x="4794025"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54" name="Content Placeholder 13"/>
          <p:cNvSpPr>
            <a:spLocks noGrp="1"/>
          </p:cNvSpPr>
          <p:nvPr>
            <p:ph sz="quarter" idx="22" hasCustomPrompt="1"/>
          </p:nvPr>
        </p:nvSpPr>
        <p:spPr>
          <a:xfrm>
            <a:off x="5590922"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5" name="Picture Placeholder 3"/>
          <p:cNvSpPr>
            <a:spLocks noGrp="1"/>
          </p:cNvSpPr>
          <p:nvPr>
            <p:ph type="pic" sz="quarter" idx="23"/>
          </p:nvPr>
        </p:nvSpPr>
        <p:spPr>
          <a:xfrm>
            <a:off x="6975267"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6" name="Content Placeholder 13"/>
          <p:cNvSpPr>
            <a:spLocks noGrp="1"/>
          </p:cNvSpPr>
          <p:nvPr>
            <p:ph sz="quarter" idx="24" hasCustomPrompt="1"/>
          </p:nvPr>
        </p:nvSpPr>
        <p:spPr>
          <a:xfrm>
            <a:off x="7772164"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7"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58" name="Content Placeholder 13"/>
          <p:cNvSpPr>
            <a:spLocks noGrp="1"/>
          </p:cNvSpPr>
          <p:nvPr>
            <p:ph sz="quarter" idx="26" hasCustomPrompt="1"/>
          </p:nvPr>
        </p:nvSpPr>
        <p:spPr>
          <a:xfrm>
            <a:off x="1228437"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9" name="Picture Placeholder 3"/>
          <p:cNvSpPr>
            <a:spLocks noGrp="1"/>
          </p:cNvSpPr>
          <p:nvPr>
            <p:ph type="pic" sz="quarter" idx="27"/>
          </p:nvPr>
        </p:nvSpPr>
        <p:spPr>
          <a:xfrm>
            <a:off x="2612783"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60" name="Content Placeholder 13"/>
          <p:cNvSpPr>
            <a:spLocks noGrp="1"/>
          </p:cNvSpPr>
          <p:nvPr>
            <p:ph sz="quarter" idx="28" hasCustomPrompt="1"/>
          </p:nvPr>
        </p:nvSpPr>
        <p:spPr>
          <a:xfrm>
            <a:off x="3409679"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1" name="Picture Placeholder 3"/>
          <p:cNvSpPr>
            <a:spLocks noGrp="1"/>
          </p:cNvSpPr>
          <p:nvPr>
            <p:ph type="pic" sz="quarter" idx="29"/>
          </p:nvPr>
        </p:nvSpPr>
        <p:spPr>
          <a:xfrm>
            <a:off x="4794025"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62" name="Content Placeholder 13"/>
          <p:cNvSpPr>
            <a:spLocks noGrp="1"/>
          </p:cNvSpPr>
          <p:nvPr>
            <p:ph sz="quarter" idx="30" hasCustomPrompt="1"/>
          </p:nvPr>
        </p:nvSpPr>
        <p:spPr>
          <a:xfrm>
            <a:off x="5590922"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3" name="Picture Placeholder 3"/>
          <p:cNvSpPr>
            <a:spLocks noGrp="1"/>
          </p:cNvSpPr>
          <p:nvPr>
            <p:ph type="pic" sz="quarter" idx="31"/>
          </p:nvPr>
        </p:nvSpPr>
        <p:spPr>
          <a:xfrm>
            <a:off x="6975267"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64" name="Content Placeholder 13"/>
          <p:cNvSpPr>
            <a:spLocks noGrp="1"/>
          </p:cNvSpPr>
          <p:nvPr>
            <p:ph sz="quarter" idx="32" hasCustomPrompt="1"/>
          </p:nvPr>
        </p:nvSpPr>
        <p:spPr>
          <a:xfrm>
            <a:off x="7772164"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5"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66" name="Content Placeholder 13"/>
          <p:cNvSpPr>
            <a:spLocks noGrp="1"/>
          </p:cNvSpPr>
          <p:nvPr>
            <p:ph sz="quarter" idx="34" hasCustomPrompt="1"/>
          </p:nvPr>
        </p:nvSpPr>
        <p:spPr>
          <a:xfrm>
            <a:off x="1228437"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7" name="Picture Placeholder 3"/>
          <p:cNvSpPr>
            <a:spLocks noGrp="1"/>
          </p:cNvSpPr>
          <p:nvPr>
            <p:ph type="pic" sz="quarter" idx="35"/>
          </p:nvPr>
        </p:nvSpPr>
        <p:spPr>
          <a:xfrm>
            <a:off x="2612783"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68" name="Content Placeholder 13"/>
          <p:cNvSpPr>
            <a:spLocks noGrp="1"/>
          </p:cNvSpPr>
          <p:nvPr>
            <p:ph sz="quarter" idx="36" hasCustomPrompt="1"/>
          </p:nvPr>
        </p:nvSpPr>
        <p:spPr>
          <a:xfrm>
            <a:off x="3409679"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9" name="Picture Placeholder 3"/>
          <p:cNvSpPr>
            <a:spLocks noGrp="1"/>
          </p:cNvSpPr>
          <p:nvPr>
            <p:ph type="pic" sz="quarter" idx="37"/>
          </p:nvPr>
        </p:nvSpPr>
        <p:spPr>
          <a:xfrm>
            <a:off x="4794025"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70" name="Content Placeholder 13"/>
          <p:cNvSpPr>
            <a:spLocks noGrp="1"/>
          </p:cNvSpPr>
          <p:nvPr>
            <p:ph sz="quarter" idx="38" hasCustomPrompt="1"/>
          </p:nvPr>
        </p:nvSpPr>
        <p:spPr>
          <a:xfrm>
            <a:off x="5590922"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71" name="Picture Placeholder 3"/>
          <p:cNvSpPr>
            <a:spLocks noGrp="1"/>
          </p:cNvSpPr>
          <p:nvPr>
            <p:ph type="pic" sz="quarter" idx="39"/>
          </p:nvPr>
        </p:nvSpPr>
        <p:spPr>
          <a:xfrm>
            <a:off x="6975267"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72" name="Content Placeholder 13"/>
          <p:cNvSpPr>
            <a:spLocks noGrp="1"/>
          </p:cNvSpPr>
          <p:nvPr>
            <p:ph sz="quarter" idx="40" hasCustomPrompt="1"/>
          </p:nvPr>
        </p:nvSpPr>
        <p:spPr>
          <a:xfrm>
            <a:off x="7772164"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914614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50"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1" name="Content Placeholder 13"/>
          <p:cNvSpPr>
            <a:spLocks noGrp="1"/>
          </p:cNvSpPr>
          <p:nvPr>
            <p:ph sz="quarter" idx="18" hasCustomPrompt="1"/>
          </p:nvPr>
        </p:nvSpPr>
        <p:spPr>
          <a:xfrm>
            <a:off x="1228437"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2" name="Picture Placeholder 3"/>
          <p:cNvSpPr>
            <a:spLocks noGrp="1"/>
          </p:cNvSpPr>
          <p:nvPr>
            <p:ph type="pic" sz="quarter" idx="19"/>
          </p:nvPr>
        </p:nvSpPr>
        <p:spPr>
          <a:xfrm>
            <a:off x="2612783"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53" name="Content Placeholder 13"/>
          <p:cNvSpPr>
            <a:spLocks noGrp="1"/>
          </p:cNvSpPr>
          <p:nvPr>
            <p:ph sz="quarter" idx="20" hasCustomPrompt="1"/>
          </p:nvPr>
        </p:nvSpPr>
        <p:spPr>
          <a:xfrm>
            <a:off x="3409679"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4" name="Picture Placeholder 3"/>
          <p:cNvSpPr>
            <a:spLocks noGrp="1"/>
          </p:cNvSpPr>
          <p:nvPr>
            <p:ph type="pic" sz="quarter" idx="21"/>
          </p:nvPr>
        </p:nvSpPr>
        <p:spPr>
          <a:xfrm>
            <a:off x="4794025"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55" name="Content Placeholder 13"/>
          <p:cNvSpPr>
            <a:spLocks noGrp="1"/>
          </p:cNvSpPr>
          <p:nvPr>
            <p:ph sz="quarter" idx="22" hasCustomPrompt="1"/>
          </p:nvPr>
        </p:nvSpPr>
        <p:spPr>
          <a:xfrm>
            <a:off x="5590922"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6" name="Picture Placeholder 3"/>
          <p:cNvSpPr>
            <a:spLocks noGrp="1"/>
          </p:cNvSpPr>
          <p:nvPr>
            <p:ph type="pic" sz="quarter" idx="23"/>
          </p:nvPr>
        </p:nvSpPr>
        <p:spPr>
          <a:xfrm>
            <a:off x="6975267"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7" name="Content Placeholder 13"/>
          <p:cNvSpPr>
            <a:spLocks noGrp="1"/>
          </p:cNvSpPr>
          <p:nvPr>
            <p:ph sz="quarter" idx="24" hasCustomPrompt="1"/>
          </p:nvPr>
        </p:nvSpPr>
        <p:spPr>
          <a:xfrm>
            <a:off x="7772164"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8"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59" name="Content Placeholder 13"/>
          <p:cNvSpPr>
            <a:spLocks noGrp="1"/>
          </p:cNvSpPr>
          <p:nvPr>
            <p:ph sz="quarter" idx="26" hasCustomPrompt="1"/>
          </p:nvPr>
        </p:nvSpPr>
        <p:spPr>
          <a:xfrm>
            <a:off x="1228437"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0" name="Picture Placeholder 3"/>
          <p:cNvSpPr>
            <a:spLocks noGrp="1"/>
          </p:cNvSpPr>
          <p:nvPr>
            <p:ph type="pic" sz="quarter" idx="27"/>
          </p:nvPr>
        </p:nvSpPr>
        <p:spPr>
          <a:xfrm>
            <a:off x="2612783"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61" name="Content Placeholder 13"/>
          <p:cNvSpPr>
            <a:spLocks noGrp="1"/>
          </p:cNvSpPr>
          <p:nvPr>
            <p:ph sz="quarter" idx="28" hasCustomPrompt="1"/>
          </p:nvPr>
        </p:nvSpPr>
        <p:spPr>
          <a:xfrm>
            <a:off x="3409679"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2" name="Picture Placeholder 3"/>
          <p:cNvSpPr>
            <a:spLocks noGrp="1"/>
          </p:cNvSpPr>
          <p:nvPr>
            <p:ph type="pic" sz="quarter" idx="29"/>
          </p:nvPr>
        </p:nvSpPr>
        <p:spPr>
          <a:xfrm>
            <a:off x="4794025"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63" name="Content Placeholder 13"/>
          <p:cNvSpPr>
            <a:spLocks noGrp="1"/>
          </p:cNvSpPr>
          <p:nvPr>
            <p:ph sz="quarter" idx="30" hasCustomPrompt="1"/>
          </p:nvPr>
        </p:nvSpPr>
        <p:spPr>
          <a:xfrm>
            <a:off x="5590922"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4" name="Picture Placeholder 3"/>
          <p:cNvSpPr>
            <a:spLocks noGrp="1"/>
          </p:cNvSpPr>
          <p:nvPr>
            <p:ph type="pic" sz="quarter" idx="31"/>
          </p:nvPr>
        </p:nvSpPr>
        <p:spPr>
          <a:xfrm>
            <a:off x="6975267"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65" name="Content Placeholder 13"/>
          <p:cNvSpPr>
            <a:spLocks noGrp="1"/>
          </p:cNvSpPr>
          <p:nvPr>
            <p:ph sz="quarter" idx="32" hasCustomPrompt="1"/>
          </p:nvPr>
        </p:nvSpPr>
        <p:spPr>
          <a:xfrm>
            <a:off x="7772164"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6"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67" name="Content Placeholder 13"/>
          <p:cNvSpPr>
            <a:spLocks noGrp="1"/>
          </p:cNvSpPr>
          <p:nvPr>
            <p:ph sz="quarter" idx="34" hasCustomPrompt="1"/>
          </p:nvPr>
        </p:nvSpPr>
        <p:spPr>
          <a:xfrm>
            <a:off x="1228437"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8" name="Picture Placeholder 3"/>
          <p:cNvSpPr>
            <a:spLocks noGrp="1"/>
          </p:cNvSpPr>
          <p:nvPr>
            <p:ph type="pic" sz="quarter" idx="35"/>
          </p:nvPr>
        </p:nvSpPr>
        <p:spPr>
          <a:xfrm>
            <a:off x="2612783"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69" name="Content Placeholder 13"/>
          <p:cNvSpPr>
            <a:spLocks noGrp="1"/>
          </p:cNvSpPr>
          <p:nvPr>
            <p:ph sz="quarter" idx="36" hasCustomPrompt="1"/>
          </p:nvPr>
        </p:nvSpPr>
        <p:spPr>
          <a:xfrm>
            <a:off x="3409679"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70" name="Picture Placeholder 3"/>
          <p:cNvSpPr>
            <a:spLocks noGrp="1"/>
          </p:cNvSpPr>
          <p:nvPr>
            <p:ph type="pic" sz="quarter" idx="37"/>
          </p:nvPr>
        </p:nvSpPr>
        <p:spPr>
          <a:xfrm>
            <a:off x="4794025"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71" name="Content Placeholder 13"/>
          <p:cNvSpPr>
            <a:spLocks noGrp="1"/>
          </p:cNvSpPr>
          <p:nvPr>
            <p:ph sz="quarter" idx="38" hasCustomPrompt="1"/>
          </p:nvPr>
        </p:nvSpPr>
        <p:spPr>
          <a:xfrm>
            <a:off x="5590922"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72" name="Picture Placeholder 3"/>
          <p:cNvSpPr>
            <a:spLocks noGrp="1"/>
          </p:cNvSpPr>
          <p:nvPr>
            <p:ph type="pic" sz="quarter" idx="39"/>
          </p:nvPr>
        </p:nvSpPr>
        <p:spPr>
          <a:xfrm>
            <a:off x="6975267"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73" name="Content Placeholder 13"/>
          <p:cNvSpPr>
            <a:spLocks noGrp="1"/>
          </p:cNvSpPr>
          <p:nvPr>
            <p:ph sz="quarter" idx="40" hasCustomPrompt="1"/>
          </p:nvPr>
        </p:nvSpPr>
        <p:spPr>
          <a:xfrm>
            <a:off x="7772164"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89881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22"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23" name="Content Placeholder 13"/>
          <p:cNvSpPr>
            <a:spLocks noGrp="1"/>
          </p:cNvSpPr>
          <p:nvPr>
            <p:ph sz="quarter" idx="18" hasCustomPrompt="1"/>
          </p:nvPr>
        </p:nvSpPr>
        <p:spPr>
          <a:xfrm>
            <a:off x="1228437"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4"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5" name="Content Placeholder 13"/>
          <p:cNvSpPr>
            <a:spLocks noGrp="1"/>
          </p:cNvSpPr>
          <p:nvPr>
            <p:ph sz="quarter" idx="20" hasCustomPrompt="1"/>
          </p:nvPr>
        </p:nvSpPr>
        <p:spPr>
          <a:xfrm>
            <a:off x="4069975"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6"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31" name="Content Placeholder 13"/>
          <p:cNvSpPr>
            <a:spLocks noGrp="1"/>
          </p:cNvSpPr>
          <p:nvPr>
            <p:ph sz="quarter" idx="22" hasCustomPrompt="1"/>
          </p:nvPr>
        </p:nvSpPr>
        <p:spPr>
          <a:xfrm>
            <a:off x="6911512"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2"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9" name="Content Placeholder 13"/>
          <p:cNvSpPr>
            <a:spLocks noGrp="1"/>
          </p:cNvSpPr>
          <p:nvPr>
            <p:ph sz="quarter" idx="26" hasCustomPrompt="1"/>
          </p:nvPr>
        </p:nvSpPr>
        <p:spPr>
          <a:xfrm>
            <a:off x="1228437"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0" name="Picture Placeholder 3"/>
          <p:cNvSpPr>
            <a:spLocks noGrp="1"/>
          </p:cNvSpPr>
          <p:nvPr>
            <p:ph type="pic" sz="quarter" idx="27"/>
          </p:nvPr>
        </p:nvSpPr>
        <p:spPr>
          <a:xfrm>
            <a:off x="3270244"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7" name="Content Placeholder 13"/>
          <p:cNvSpPr>
            <a:spLocks noGrp="1"/>
          </p:cNvSpPr>
          <p:nvPr>
            <p:ph sz="quarter" idx="28" hasCustomPrompt="1"/>
          </p:nvPr>
        </p:nvSpPr>
        <p:spPr>
          <a:xfrm>
            <a:off x="4069975"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8" name="Picture Placeholder 3"/>
          <p:cNvSpPr>
            <a:spLocks noGrp="1"/>
          </p:cNvSpPr>
          <p:nvPr>
            <p:ph type="pic" sz="quarter" idx="29"/>
          </p:nvPr>
        </p:nvSpPr>
        <p:spPr>
          <a:xfrm>
            <a:off x="6108947" y="3153547"/>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50" name="Content Placeholder 13"/>
          <p:cNvSpPr>
            <a:spLocks noGrp="1"/>
          </p:cNvSpPr>
          <p:nvPr>
            <p:ph sz="quarter" idx="30" hasCustomPrompt="1"/>
          </p:nvPr>
        </p:nvSpPr>
        <p:spPr>
          <a:xfrm>
            <a:off x="6911512"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2" name="Content Placeholder 13"/>
          <p:cNvSpPr>
            <a:spLocks noGrp="1"/>
          </p:cNvSpPr>
          <p:nvPr>
            <p:ph sz="quarter" idx="34" hasCustomPrompt="1"/>
          </p:nvPr>
        </p:nvSpPr>
        <p:spPr>
          <a:xfrm>
            <a:off x="1228437"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35"/>
          </p:nvPr>
        </p:nvSpPr>
        <p:spPr>
          <a:xfrm>
            <a:off x="3270244"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54" name="Content Placeholder 13"/>
          <p:cNvSpPr>
            <a:spLocks noGrp="1"/>
          </p:cNvSpPr>
          <p:nvPr>
            <p:ph sz="quarter" idx="36" hasCustomPrompt="1"/>
          </p:nvPr>
        </p:nvSpPr>
        <p:spPr>
          <a:xfrm>
            <a:off x="4069975"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5" name="Picture Placeholder 3"/>
          <p:cNvSpPr>
            <a:spLocks noGrp="1"/>
          </p:cNvSpPr>
          <p:nvPr>
            <p:ph type="pic" sz="quarter" idx="37"/>
          </p:nvPr>
        </p:nvSpPr>
        <p:spPr>
          <a:xfrm>
            <a:off x="6108947" y="4667304"/>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6" name="Content Placeholder 13"/>
          <p:cNvSpPr>
            <a:spLocks noGrp="1"/>
          </p:cNvSpPr>
          <p:nvPr>
            <p:ph sz="quarter" idx="38" hasCustomPrompt="1"/>
          </p:nvPr>
        </p:nvSpPr>
        <p:spPr>
          <a:xfrm>
            <a:off x="6911512"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99217157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21"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22" name="Content Placeholder 13"/>
          <p:cNvSpPr>
            <a:spLocks noGrp="1"/>
          </p:cNvSpPr>
          <p:nvPr>
            <p:ph sz="quarter" idx="18" hasCustomPrompt="1"/>
          </p:nvPr>
        </p:nvSpPr>
        <p:spPr>
          <a:xfrm>
            <a:off x="1228437"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3"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4" name="Content Placeholder 13"/>
          <p:cNvSpPr>
            <a:spLocks noGrp="1"/>
          </p:cNvSpPr>
          <p:nvPr>
            <p:ph sz="quarter" idx="20" hasCustomPrompt="1"/>
          </p:nvPr>
        </p:nvSpPr>
        <p:spPr>
          <a:xfrm>
            <a:off x="4069975"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5"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26" name="Content Placeholder 13"/>
          <p:cNvSpPr>
            <a:spLocks noGrp="1"/>
          </p:cNvSpPr>
          <p:nvPr>
            <p:ph sz="quarter" idx="22" hasCustomPrompt="1"/>
          </p:nvPr>
        </p:nvSpPr>
        <p:spPr>
          <a:xfrm>
            <a:off x="6911512"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6" hasCustomPrompt="1"/>
          </p:nvPr>
        </p:nvSpPr>
        <p:spPr>
          <a:xfrm>
            <a:off x="1228437"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27"/>
          </p:nvPr>
        </p:nvSpPr>
        <p:spPr>
          <a:xfrm>
            <a:off x="3270244"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28" hasCustomPrompt="1"/>
          </p:nvPr>
        </p:nvSpPr>
        <p:spPr>
          <a:xfrm>
            <a:off x="4069975"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29"/>
          </p:nvPr>
        </p:nvSpPr>
        <p:spPr>
          <a:xfrm>
            <a:off x="6108947" y="3153547"/>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30" hasCustomPrompt="1"/>
          </p:nvPr>
        </p:nvSpPr>
        <p:spPr>
          <a:xfrm>
            <a:off x="6911512"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0" name="Content Placeholder 13"/>
          <p:cNvSpPr>
            <a:spLocks noGrp="1"/>
          </p:cNvSpPr>
          <p:nvPr>
            <p:ph sz="quarter" idx="34" hasCustomPrompt="1"/>
          </p:nvPr>
        </p:nvSpPr>
        <p:spPr>
          <a:xfrm>
            <a:off x="1228437"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35"/>
          </p:nvPr>
        </p:nvSpPr>
        <p:spPr>
          <a:xfrm>
            <a:off x="3270244"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52" name="Content Placeholder 13"/>
          <p:cNvSpPr>
            <a:spLocks noGrp="1"/>
          </p:cNvSpPr>
          <p:nvPr>
            <p:ph sz="quarter" idx="36" hasCustomPrompt="1"/>
          </p:nvPr>
        </p:nvSpPr>
        <p:spPr>
          <a:xfrm>
            <a:off x="4069975"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37"/>
          </p:nvPr>
        </p:nvSpPr>
        <p:spPr>
          <a:xfrm>
            <a:off x="6108947" y="4667304"/>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4" name="Content Placeholder 13"/>
          <p:cNvSpPr>
            <a:spLocks noGrp="1"/>
          </p:cNvSpPr>
          <p:nvPr>
            <p:ph sz="quarter" idx="38" hasCustomPrompt="1"/>
          </p:nvPr>
        </p:nvSpPr>
        <p:spPr>
          <a:xfrm>
            <a:off x="6911512"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695026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1" name="Content Placeholder 13"/>
          <p:cNvSpPr>
            <a:spLocks noGrp="1"/>
          </p:cNvSpPr>
          <p:nvPr>
            <p:ph sz="quarter" idx="18"/>
          </p:nvPr>
        </p:nvSpPr>
        <p:spPr>
          <a:xfrm>
            <a:off x="685800" y="3055281"/>
            <a:ext cx="2496312"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055281"/>
            <a:ext cx="2496312"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3055281"/>
            <a:ext cx="2496312" cy="2988332"/>
          </a:xfrm>
        </p:spPr>
        <p:txBody>
          <a:bodyPr/>
          <a:lstStyle>
            <a:lvl1pPr marL="0" indent="0">
              <a:buNone/>
              <a:defRPr sz="1575"/>
            </a:lvl1pPr>
            <a:lvl2pPr marL="128588" indent="-128588">
              <a:buClr>
                <a:schemeClr val="accent2"/>
              </a:buClr>
              <a:buSzPct val="100000"/>
              <a:buFont typeface="Arial" panose="020B0604020202020204" pitchFamily="34" charset="0"/>
              <a:buChar char="•"/>
              <a:defRPr sz="1050"/>
            </a:lvl2pPr>
            <a:lvl3pPr marL="257175" indent="-128588">
              <a:buClr>
                <a:schemeClr val="accent2"/>
              </a:buClr>
              <a:buSzPct val="100000"/>
              <a:defRPr sz="1050"/>
            </a:lvl3pPr>
            <a:lvl4pPr marL="385763" indent="-128588">
              <a:buClr>
                <a:schemeClr val="accent2"/>
              </a:buClr>
              <a:buSzPct val="100000"/>
              <a:defRPr sz="1050"/>
            </a:lvl4pPr>
            <a:lvl5pPr>
              <a:buClr>
                <a:schemeClr val="accent2"/>
              </a:buClr>
              <a:buSzPct val="100000"/>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99844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5"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2"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5"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886576"/>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2"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1864626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5"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2"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5"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886576"/>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2"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3259443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0"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7"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0"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7"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2277407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0"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7"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0"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7"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6795825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1007520"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1"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46223"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4"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84926"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47"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339227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1007520"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1"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46223"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4"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84926"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47"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85827695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750552"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853449"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7"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956346"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10" name="Picture Placeholder 3"/>
          <p:cNvSpPr>
            <a:spLocks noGrp="1"/>
          </p:cNvSpPr>
          <p:nvPr>
            <p:ph type="pic" sz="quarter" idx="42"/>
          </p:nvPr>
        </p:nvSpPr>
        <p:spPr>
          <a:xfrm>
            <a:off x="7059242"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800398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14" name="Content Placeholder 13"/>
          <p:cNvSpPr>
            <a:spLocks noGrp="1"/>
          </p:cNvSpPr>
          <p:nvPr>
            <p:ph sz="quarter" idx="18" hasCustomPrompt="1"/>
          </p:nvPr>
        </p:nvSpPr>
        <p:spPr>
          <a:xfrm>
            <a:off x="53944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8" name="Content Placeholder 13"/>
          <p:cNvSpPr>
            <a:spLocks noGrp="1"/>
          </p:cNvSpPr>
          <p:nvPr>
            <p:ph sz="quarter" idx="20" hasCustomPrompt="1"/>
          </p:nvPr>
        </p:nvSpPr>
        <p:spPr>
          <a:xfrm>
            <a:off x="2642337"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0" name="Content Placeholder 13"/>
          <p:cNvSpPr>
            <a:spLocks noGrp="1"/>
          </p:cNvSpPr>
          <p:nvPr>
            <p:ph sz="quarter" idx="22" hasCustomPrompt="1"/>
          </p:nvPr>
        </p:nvSpPr>
        <p:spPr>
          <a:xfrm>
            <a:off x="4745234"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1" name="Content Placeholder 13"/>
          <p:cNvSpPr>
            <a:spLocks noGrp="1"/>
          </p:cNvSpPr>
          <p:nvPr>
            <p:ph sz="quarter" idx="43" hasCustomPrompt="1"/>
          </p:nvPr>
        </p:nvSpPr>
        <p:spPr>
          <a:xfrm>
            <a:off x="684813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2" name="Picture Placeholder 3"/>
          <p:cNvSpPr>
            <a:spLocks noGrp="1"/>
          </p:cNvSpPr>
          <p:nvPr>
            <p:ph type="pic" sz="quarter" idx="10"/>
          </p:nvPr>
        </p:nvSpPr>
        <p:spPr>
          <a:xfrm>
            <a:off x="750552"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3" name="Picture Placeholder 3"/>
          <p:cNvSpPr>
            <a:spLocks noGrp="1"/>
          </p:cNvSpPr>
          <p:nvPr>
            <p:ph type="pic" sz="quarter" idx="19"/>
          </p:nvPr>
        </p:nvSpPr>
        <p:spPr>
          <a:xfrm>
            <a:off x="2853449"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15" name="Picture Placeholder 3"/>
          <p:cNvSpPr>
            <a:spLocks noGrp="1"/>
          </p:cNvSpPr>
          <p:nvPr>
            <p:ph type="pic" sz="quarter" idx="21"/>
          </p:nvPr>
        </p:nvSpPr>
        <p:spPr>
          <a:xfrm>
            <a:off x="4956346"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16" name="Picture Placeholder 3"/>
          <p:cNvSpPr>
            <a:spLocks noGrp="1"/>
          </p:cNvSpPr>
          <p:nvPr>
            <p:ph type="pic" sz="quarter" idx="42"/>
          </p:nvPr>
        </p:nvSpPr>
        <p:spPr>
          <a:xfrm>
            <a:off x="7059242"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Tree>
    <p:extLst>
      <p:ext uri="{BB962C8B-B14F-4D97-AF65-F5344CB8AC3E}">
        <p14:creationId xmlns:p14="http://schemas.microsoft.com/office/powerpoint/2010/main" val="38210256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1" y="1268759"/>
            <a:ext cx="1764195" cy="3535680"/>
          </a:xfrm>
          <a:solidFill>
            <a:schemeClr val="bg1">
              <a:lumMod val="95000"/>
            </a:schemeClr>
          </a:solidFill>
        </p:spPr>
        <p:txBody>
          <a:bodyPr anchor="ctr">
            <a:normAutofit/>
          </a:bodyPr>
          <a:lstStyle>
            <a:lvl1pPr marL="0" indent="0" algn="ctr">
              <a:buNone/>
              <a:defRPr sz="1050"/>
            </a:lvl1pPr>
          </a:lstStyle>
          <a:p>
            <a:endParaRPr lang="en-US"/>
          </a:p>
        </p:txBody>
      </p:sp>
      <p:sp>
        <p:nvSpPr>
          <p:cNvPr id="5" name="Picture Placeholder 3"/>
          <p:cNvSpPr>
            <a:spLocks noGrp="1"/>
          </p:cNvSpPr>
          <p:nvPr>
            <p:ph type="pic" sz="quarter" idx="11"/>
          </p:nvPr>
        </p:nvSpPr>
        <p:spPr>
          <a:xfrm>
            <a:off x="4693478" y="1268759"/>
            <a:ext cx="1764195" cy="3535680"/>
          </a:xfrm>
          <a:solidFill>
            <a:schemeClr val="bg1">
              <a:lumMod val="95000"/>
            </a:schemeClr>
          </a:solidFill>
        </p:spPr>
        <p:txBody>
          <a:bodyPr anchor="ctr">
            <a:normAutofit/>
          </a:bodyPr>
          <a:lstStyle>
            <a:lvl1pPr marL="0" indent="0" algn="ctr">
              <a:buNone/>
              <a:defRPr sz="1050"/>
            </a:lvl1pPr>
          </a:lstStyle>
          <a:p>
            <a:endParaRPr lang="en-US"/>
          </a:p>
        </p:txBody>
      </p:sp>
      <p:sp>
        <p:nvSpPr>
          <p:cNvPr id="8" name="Text Placeholder 9"/>
          <p:cNvSpPr>
            <a:spLocks noGrp="1"/>
          </p:cNvSpPr>
          <p:nvPr>
            <p:ph type="body" sz="quarter" idx="14"/>
          </p:nvPr>
        </p:nvSpPr>
        <p:spPr>
          <a:xfrm>
            <a:off x="2600782" y="1268759"/>
            <a:ext cx="1859858" cy="3535680"/>
          </a:xfrm>
        </p:spPr>
        <p:txBody>
          <a:bodyPr>
            <a:noAutofit/>
          </a:bodyPr>
          <a:lstStyle>
            <a:lvl1pPr marL="0" indent="0">
              <a:buNone/>
              <a:defRPr sz="105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50"/>
            </a:lvl2pPr>
            <a:lvl3pPr marL="113110" indent="-113110">
              <a:defRPr sz="1050"/>
            </a:lvl3pPr>
            <a:lvl4pPr marL="301229" indent="-155972">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6598342" y="1268759"/>
            <a:ext cx="1859858" cy="3535680"/>
          </a:xfrm>
        </p:spPr>
        <p:txBody>
          <a:bodyPr>
            <a:noAutofit/>
          </a:bodyPr>
          <a:lstStyle>
            <a:lvl1pPr marL="0" indent="0">
              <a:buNone/>
              <a:defRPr sz="105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50"/>
            </a:lvl2pPr>
            <a:lvl3pPr marL="113110" indent="-113110">
              <a:defRPr sz="1050"/>
            </a:lvl3pPr>
            <a:lvl4pPr marL="301229" indent="-155972">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685801" y="4980566"/>
            <a:ext cx="3774839"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4693479" y="4980566"/>
            <a:ext cx="376472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772128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1527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1" name="Content Placeholder 13"/>
          <p:cNvSpPr>
            <a:spLocks noGrp="1"/>
          </p:cNvSpPr>
          <p:nvPr>
            <p:ph sz="quarter" idx="18"/>
          </p:nvPr>
        </p:nvSpPr>
        <p:spPr>
          <a:xfrm>
            <a:off x="685800" y="3055281"/>
            <a:ext cx="2496312"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055281"/>
            <a:ext cx="2496312"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3055281"/>
            <a:ext cx="2496312"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2235697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6056921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70930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627787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6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090128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1636144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8_Title Slid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0371907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9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521942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10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328742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3544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149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Content Placeholder 13"/>
          <p:cNvSpPr>
            <a:spLocks noGrp="1"/>
          </p:cNvSpPr>
          <p:nvPr>
            <p:ph sz="quarter" idx="18"/>
          </p:nvPr>
        </p:nvSpPr>
        <p:spPr>
          <a:xfrm>
            <a:off x="685800" y="3055281"/>
            <a:ext cx="3813048"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3055281"/>
            <a:ext cx="3813048"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05119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54556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3478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67222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4235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4513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018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0059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52421"/>
            <a:ext cx="7772400" cy="462756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3233952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57179" indent="-185733">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301516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52421"/>
            <a:ext cx="7772400" cy="4627563"/>
          </a:xfrm>
        </p:spPr>
        <p:txBody>
          <a:bodyPr numCol="2" spcCol="274320">
            <a:normAutofit/>
          </a:bodyPr>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42892" indent="-171446">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633297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Content Placeholder 13"/>
          <p:cNvSpPr>
            <a:spLocks noGrp="1"/>
          </p:cNvSpPr>
          <p:nvPr>
            <p:ph sz="quarter" idx="18"/>
          </p:nvPr>
        </p:nvSpPr>
        <p:spPr>
          <a:xfrm>
            <a:off x="685800" y="3055281"/>
            <a:ext cx="3813048"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3055281"/>
            <a:ext cx="3813048"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03948574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10883981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1920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1920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33412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296144"/>
            <a:ext cx="3811588"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1560285"/>
            <a:ext cx="3811588" cy="4565877"/>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296144"/>
            <a:ext cx="3813174"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560285"/>
            <a:ext cx="3813174" cy="4565877"/>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164478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539228"/>
            <a:ext cx="3811588" cy="230832"/>
          </a:xfrm>
        </p:spPr>
        <p:txBody>
          <a:bodyPr wrap="square" anchor="b">
            <a:spAutoFit/>
          </a:bodyPr>
          <a:lstStyle>
            <a:lvl1pPr marL="0" indent="0">
              <a:spcBef>
                <a:spcPts val="0"/>
              </a:spcBef>
              <a:buNone/>
              <a:defRPr sz="15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1803371"/>
            <a:ext cx="3811588" cy="4368831"/>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539228"/>
            <a:ext cx="3813174" cy="230832"/>
          </a:xfrm>
        </p:spPr>
        <p:txBody>
          <a:bodyPr wrap="square" anchor="b">
            <a:spAutoFit/>
          </a:bodyPr>
          <a:lstStyle>
            <a:lvl1pPr marL="0" indent="0">
              <a:spcBef>
                <a:spcPts val="0"/>
              </a:spcBef>
              <a:buNone/>
              <a:defRPr sz="15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803371"/>
            <a:ext cx="3813174" cy="4368831"/>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86595390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431440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5631525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15882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286762" y="0"/>
            <a:ext cx="229743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229743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2286762" y="3419856"/>
            <a:ext cx="229743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573524" y="3419856"/>
            <a:ext cx="229743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6860286" y="3419856"/>
            <a:ext cx="229743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76406468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0"/>
            <a:ext cx="1831086"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656457" y="0"/>
            <a:ext cx="1831086"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5484686" y="0"/>
            <a:ext cx="1831086"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312914" y="0"/>
            <a:ext cx="1831086"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1831086"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2281428"/>
            <a:ext cx="1831086"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3656457" y="2281428"/>
            <a:ext cx="1831086"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5484686" y="2281428"/>
            <a:ext cx="1831086"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7312914" y="2281428"/>
            <a:ext cx="1831086"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1831086"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835087" y="4562856"/>
            <a:ext cx="1831086"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3663315" y="4562856"/>
            <a:ext cx="1831086"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5491544" y="4562856"/>
            <a:ext cx="1831086"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7312914" y="4562856"/>
            <a:ext cx="1831086"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17487552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521562" y="0"/>
            <a:ext cx="1536192"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043124" y="0"/>
            <a:ext cx="1536192"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564685" y="0"/>
            <a:ext cx="1536192"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607808" y="0"/>
            <a:ext cx="1536192"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6086247" y="0"/>
            <a:ext cx="1536192"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1536192"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1521562" y="1709928"/>
            <a:ext cx="1536192"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3043124" y="1709928"/>
            <a:ext cx="1536192"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4564685" y="1709928"/>
            <a:ext cx="1536192"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7607808" y="1709928"/>
            <a:ext cx="1536192"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6086247" y="1709928"/>
            <a:ext cx="1536192"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1536192"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1521562" y="3419856"/>
            <a:ext cx="1536192"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3043124" y="3419856"/>
            <a:ext cx="1536192"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4564685" y="3419856"/>
            <a:ext cx="1536192"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7607808" y="3419856"/>
            <a:ext cx="1536192"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6086247" y="3419856"/>
            <a:ext cx="1536192"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1536192"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1521562" y="5129784"/>
            <a:ext cx="1536192"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3043124" y="5129784"/>
            <a:ext cx="1536192"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4564685" y="5129784"/>
            <a:ext cx="1536192"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7607808" y="5129784"/>
            <a:ext cx="1536192"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6086247" y="5129784"/>
            <a:ext cx="1536192"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781835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038" y="1397001"/>
            <a:ext cx="18288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62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74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86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4" name="Content Placeholder 13"/>
          <p:cNvSpPr>
            <a:spLocks noGrp="1"/>
          </p:cNvSpPr>
          <p:nvPr>
            <p:ph sz="quarter" idx="18"/>
          </p:nvPr>
        </p:nvSpPr>
        <p:spPr>
          <a:xfrm>
            <a:off x="685038" y="4717008"/>
            <a:ext cx="1831086" cy="1326605"/>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6"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4"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2"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3057005"/>
            <a:ext cx="18288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2" name="Picture Placeholder 3"/>
          <p:cNvSpPr>
            <a:spLocks noGrp="1"/>
          </p:cNvSpPr>
          <p:nvPr>
            <p:ph type="pic" sz="quarter" idx="23"/>
          </p:nvPr>
        </p:nvSpPr>
        <p:spPr>
          <a:xfrm>
            <a:off x="26662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Picture Placeholder 3"/>
          <p:cNvSpPr>
            <a:spLocks noGrp="1"/>
          </p:cNvSpPr>
          <p:nvPr>
            <p:ph type="pic" sz="quarter" idx="24"/>
          </p:nvPr>
        </p:nvSpPr>
        <p:spPr>
          <a:xfrm>
            <a:off x="46474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66286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34105409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6670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6482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6294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0" name="Text Placeholder 9"/>
          <p:cNvSpPr>
            <a:spLocks noGrp="1"/>
          </p:cNvSpPr>
          <p:nvPr>
            <p:ph type="body" sz="quarter" idx="14"/>
          </p:nvPr>
        </p:nvSpPr>
        <p:spPr>
          <a:xfrm>
            <a:off x="685800" y="4980566"/>
            <a:ext cx="18288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0" y="4980566"/>
            <a:ext cx="1828800" cy="958851"/>
          </a:xfrm>
        </p:spPr>
        <p:txBody>
          <a:bodyPr>
            <a:noAutofit/>
          </a:bodyPr>
          <a:lstStyle>
            <a:lvl1pPr marL="0" indent="0">
              <a:buNone/>
              <a:defRPr sz="1050"/>
            </a:lvl1pPr>
            <a:lvl2pPr marL="114297" indent="-114297">
              <a:buClr>
                <a:schemeClr val="accent3"/>
              </a:buClr>
              <a:buFont typeface="Arial" panose="020B0604020202020204" pitchFamily="34" charset="0"/>
              <a:buChar char="•"/>
              <a:defRPr sz="1050"/>
            </a:lvl2pPr>
            <a:lvl3pPr marL="228594" indent="-114297">
              <a:buClr>
                <a:schemeClr val="accent3"/>
              </a:buClr>
              <a:defRPr sz="1050"/>
            </a:lvl3pPr>
            <a:lvl4pPr marL="400040" indent="-171446">
              <a:buClr>
                <a:schemeClr val="accent3"/>
              </a:buClr>
              <a:defRPr sz="1050"/>
            </a:lvl4pPr>
            <a:lvl5pPr marL="571486" indent="-171446">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200" y="4980566"/>
            <a:ext cx="1828800"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4980566"/>
            <a:ext cx="1828800"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401697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6670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6482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6294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0" name="Text Placeholder 9"/>
          <p:cNvSpPr>
            <a:spLocks noGrp="1"/>
          </p:cNvSpPr>
          <p:nvPr>
            <p:ph type="body" sz="quarter" idx="14"/>
          </p:nvPr>
        </p:nvSpPr>
        <p:spPr>
          <a:xfrm>
            <a:off x="685800" y="4980566"/>
            <a:ext cx="18288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0" y="4980566"/>
            <a:ext cx="1828800" cy="958851"/>
          </a:xfrm>
        </p:spPr>
        <p:txBody>
          <a:bodyPr>
            <a:noAutofit/>
          </a:bodyPr>
          <a:lstStyle>
            <a:lvl1pPr marL="0" indent="0">
              <a:buNone/>
              <a:defRPr sz="1050"/>
            </a:lvl1pPr>
            <a:lvl2pPr marL="114297" indent="-114297">
              <a:buClr>
                <a:schemeClr val="accent3"/>
              </a:buClr>
              <a:buFont typeface="Arial" panose="020B0604020202020204" pitchFamily="34" charset="0"/>
              <a:buChar char="•"/>
              <a:defRPr sz="1050"/>
            </a:lvl2pPr>
            <a:lvl3pPr marL="228594" indent="-114297">
              <a:buClr>
                <a:schemeClr val="accent3"/>
              </a:buClr>
              <a:defRPr sz="1050"/>
            </a:lvl3pPr>
            <a:lvl4pPr marL="400040" indent="-171446">
              <a:buClr>
                <a:schemeClr val="accent3"/>
              </a:buClr>
              <a:defRPr sz="1050"/>
            </a:lvl4pPr>
            <a:lvl5pPr marL="571486" indent="-171446">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200" y="4980566"/>
            <a:ext cx="1828800"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4980566"/>
            <a:ext cx="1828800"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11030064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249631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4980566"/>
            <a:ext cx="2496312" cy="958851"/>
          </a:xfrm>
        </p:spPr>
        <p:txBody>
          <a:bodyPr>
            <a:noAutofit/>
          </a:bodyPr>
          <a:lstStyle>
            <a:lvl1pPr marL="0" indent="0">
              <a:buNone/>
              <a:defRPr sz="1050"/>
            </a:lvl1pPr>
            <a:lvl2pPr marL="114297" indent="-114297">
              <a:buClr>
                <a:schemeClr val="accent4"/>
              </a:buClr>
              <a:buFont typeface="Arial" panose="020B0604020202020204" pitchFamily="34" charset="0"/>
              <a:buChar char="•"/>
              <a:defRPr sz="1050"/>
            </a:lvl2pPr>
            <a:lvl3pPr marL="228594" indent="-114297">
              <a:buClr>
                <a:schemeClr val="accent4"/>
              </a:buClr>
              <a:defRPr sz="1050"/>
            </a:lvl3pPr>
            <a:lvl4pPr marL="400040" indent="-171446">
              <a:buClr>
                <a:schemeClr val="accent4"/>
              </a:buClr>
              <a:defRPr sz="1050"/>
            </a:lvl4pPr>
            <a:lvl5pPr marL="571486" indent="-171446">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8" y="4980566"/>
            <a:ext cx="2496312"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681175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249631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4980566"/>
            <a:ext cx="2496312" cy="958851"/>
          </a:xfrm>
        </p:spPr>
        <p:txBody>
          <a:bodyPr>
            <a:noAutofit/>
          </a:bodyPr>
          <a:lstStyle>
            <a:lvl1pPr marL="0" indent="0">
              <a:buNone/>
              <a:defRPr sz="1050"/>
            </a:lvl1pPr>
            <a:lvl2pPr marL="114297" indent="-114297">
              <a:buClr>
                <a:schemeClr val="accent4"/>
              </a:buClr>
              <a:buFont typeface="Arial" panose="020B0604020202020204" pitchFamily="34" charset="0"/>
              <a:buChar char="•"/>
              <a:defRPr sz="1050"/>
            </a:lvl2pPr>
            <a:lvl3pPr marL="228594" indent="-114297">
              <a:buClr>
                <a:schemeClr val="accent4"/>
              </a:buClr>
              <a:defRPr sz="1050"/>
            </a:lvl3pPr>
            <a:lvl4pPr marL="400040" indent="-171446">
              <a:buClr>
                <a:schemeClr val="accent4"/>
              </a:buClr>
              <a:defRPr sz="1050"/>
            </a:lvl4pPr>
            <a:lvl5pPr marL="571486" indent="-171446">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8" y="4980566"/>
            <a:ext cx="2496312"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1055649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381419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4980566"/>
            <a:ext cx="3814192"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082509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381419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4980566"/>
            <a:ext cx="3814192"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72997103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11" name="Picture Placeholder 3"/>
          <p:cNvSpPr>
            <a:spLocks noGrp="1"/>
          </p:cNvSpPr>
          <p:nvPr>
            <p:ph type="pic" sz="quarter" idx="10"/>
          </p:nvPr>
        </p:nvSpPr>
        <p:spPr>
          <a:xfrm>
            <a:off x="6858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dirty="0"/>
          </a:p>
        </p:txBody>
      </p:sp>
      <p:sp>
        <p:nvSpPr>
          <p:cNvPr id="12" name="Picture Placeholder 3"/>
          <p:cNvSpPr>
            <a:spLocks noGrp="1"/>
          </p:cNvSpPr>
          <p:nvPr>
            <p:ph type="pic" sz="quarter" idx="11"/>
          </p:nvPr>
        </p:nvSpPr>
        <p:spPr>
          <a:xfrm>
            <a:off x="26670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13" name="Picture Placeholder 3"/>
          <p:cNvSpPr>
            <a:spLocks noGrp="1"/>
          </p:cNvSpPr>
          <p:nvPr>
            <p:ph type="pic" sz="quarter" idx="12"/>
          </p:nvPr>
        </p:nvSpPr>
        <p:spPr>
          <a:xfrm>
            <a:off x="46482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050"/>
            </a:lvl1pPr>
          </a:lstStyle>
          <a:p>
            <a:endParaRPr lang="en-US"/>
          </a:p>
        </p:txBody>
      </p:sp>
      <p:sp>
        <p:nvSpPr>
          <p:cNvPr id="16" name="Picture Placeholder 3"/>
          <p:cNvSpPr>
            <a:spLocks noGrp="1"/>
          </p:cNvSpPr>
          <p:nvPr>
            <p:ph type="pic" sz="quarter" idx="13"/>
          </p:nvPr>
        </p:nvSpPr>
        <p:spPr>
          <a:xfrm>
            <a:off x="66294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anchor="ctr">
            <a:normAutofit/>
          </a:bodyPr>
          <a:lstStyle>
            <a:lvl1pPr marL="0" indent="0" algn="ctr">
              <a:buNone/>
              <a:defRPr sz="1050"/>
            </a:lvl1pPr>
          </a:lstStyle>
          <a:p>
            <a:endParaRPr lang="en-US"/>
          </a:p>
        </p:txBody>
      </p:sp>
      <p:sp>
        <p:nvSpPr>
          <p:cNvPr id="17" name="Content Placeholder 13"/>
          <p:cNvSpPr>
            <a:spLocks noGrp="1"/>
          </p:cNvSpPr>
          <p:nvPr>
            <p:ph sz="quarter" idx="18"/>
          </p:nvPr>
        </p:nvSpPr>
        <p:spPr>
          <a:xfrm>
            <a:off x="685800" y="3055281"/>
            <a:ext cx="183108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19"/>
          </p:nvPr>
        </p:nvSpPr>
        <p:spPr>
          <a:xfrm>
            <a:off x="2666238" y="3055281"/>
            <a:ext cx="1831086" cy="298833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0"/>
          </p:nvPr>
        </p:nvSpPr>
        <p:spPr>
          <a:xfrm>
            <a:off x="4646676" y="3055281"/>
            <a:ext cx="1831086"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13"/>
          <p:cNvSpPr>
            <a:spLocks noGrp="1"/>
          </p:cNvSpPr>
          <p:nvPr>
            <p:ph sz="quarter" idx="21"/>
          </p:nvPr>
        </p:nvSpPr>
        <p:spPr>
          <a:xfrm>
            <a:off x="6627114" y="3055281"/>
            <a:ext cx="1831086"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691824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dirty="0"/>
          </a:p>
        </p:txBody>
      </p:sp>
      <p:sp>
        <p:nvSpPr>
          <p:cNvPr id="5" name="Picture Placeholder 3"/>
          <p:cNvSpPr>
            <a:spLocks noGrp="1"/>
          </p:cNvSpPr>
          <p:nvPr>
            <p:ph type="pic" sz="quarter" idx="11"/>
          </p:nvPr>
        </p:nvSpPr>
        <p:spPr>
          <a:xfrm>
            <a:off x="26670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6" name="Picture Placeholder 3"/>
          <p:cNvSpPr>
            <a:spLocks noGrp="1"/>
          </p:cNvSpPr>
          <p:nvPr>
            <p:ph type="pic" sz="quarter" idx="12"/>
          </p:nvPr>
        </p:nvSpPr>
        <p:spPr>
          <a:xfrm>
            <a:off x="46482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050"/>
            </a:lvl1pPr>
          </a:lstStyle>
          <a:p>
            <a:endParaRPr lang="en-US"/>
          </a:p>
        </p:txBody>
      </p:sp>
      <p:sp>
        <p:nvSpPr>
          <p:cNvPr id="7" name="Picture Placeholder 3"/>
          <p:cNvSpPr>
            <a:spLocks noGrp="1"/>
          </p:cNvSpPr>
          <p:nvPr>
            <p:ph type="pic" sz="quarter" idx="13"/>
          </p:nvPr>
        </p:nvSpPr>
        <p:spPr>
          <a:xfrm>
            <a:off x="66294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anchor="ctr">
            <a:normAutofit/>
          </a:bodyPr>
          <a:lstStyle>
            <a:lvl1pPr marL="0" indent="0" algn="ctr">
              <a:buNone/>
              <a:defRPr sz="1050"/>
            </a:lvl1pPr>
          </a:lstStyle>
          <a:p>
            <a:endParaRPr lang="en-US"/>
          </a:p>
        </p:txBody>
      </p:sp>
      <p:sp>
        <p:nvSpPr>
          <p:cNvPr id="14" name="Content Placeholder 13"/>
          <p:cNvSpPr>
            <a:spLocks noGrp="1"/>
          </p:cNvSpPr>
          <p:nvPr>
            <p:ph sz="quarter" idx="18"/>
          </p:nvPr>
        </p:nvSpPr>
        <p:spPr>
          <a:xfrm>
            <a:off x="685800" y="3055281"/>
            <a:ext cx="183108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8" y="3055281"/>
            <a:ext cx="1831086" cy="298833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6" y="3055281"/>
            <a:ext cx="1831086"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4" y="3055281"/>
            <a:ext cx="1831086"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9430407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1" name="Content Placeholder 13"/>
          <p:cNvSpPr>
            <a:spLocks noGrp="1"/>
          </p:cNvSpPr>
          <p:nvPr>
            <p:ph sz="quarter" idx="18"/>
          </p:nvPr>
        </p:nvSpPr>
        <p:spPr>
          <a:xfrm>
            <a:off x="685800" y="3055281"/>
            <a:ext cx="2496312"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055281"/>
            <a:ext cx="2496312"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3055281"/>
            <a:ext cx="2496312"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299747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1" name="Content Placeholder 13"/>
          <p:cNvSpPr>
            <a:spLocks noGrp="1"/>
          </p:cNvSpPr>
          <p:nvPr>
            <p:ph sz="quarter" idx="18"/>
          </p:nvPr>
        </p:nvSpPr>
        <p:spPr>
          <a:xfrm>
            <a:off x="685800" y="3055281"/>
            <a:ext cx="2496312"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055281"/>
            <a:ext cx="2496312"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3055281"/>
            <a:ext cx="2496312"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889363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038" y="1397001"/>
            <a:ext cx="18288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62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74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8638" y="1397001"/>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4" name="Content Placeholder 13"/>
          <p:cNvSpPr>
            <a:spLocks noGrp="1"/>
          </p:cNvSpPr>
          <p:nvPr>
            <p:ph sz="quarter" idx="18"/>
          </p:nvPr>
        </p:nvSpPr>
        <p:spPr>
          <a:xfrm>
            <a:off x="685038" y="4717008"/>
            <a:ext cx="1831086" cy="1326605"/>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6"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4"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2"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3057005"/>
            <a:ext cx="18288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2" name="Picture Placeholder 3"/>
          <p:cNvSpPr>
            <a:spLocks noGrp="1"/>
          </p:cNvSpPr>
          <p:nvPr>
            <p:ph type="pic" sz="quarter" idx="23"/>
          </p:nvPr>
        </p:nvSpPr>
        <p:spPr>
          <a:xfrm>
            <a:off x="26662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Picture Placeholder 3"/>
          <p:cNvSpPr>
            <a:spLocks noGrp="1"/>
          </p:cNvSpPr>
          <p:nvPr>
            <p:ph type="pic" sz="quarter" idx="24"/>
          </p:nvPr>
        </p:nvSpPr>
        <p:spPr>
          <a:xfrm>
            <a:off x="46474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6628638" y="3057005"/>
            <a:ext cx="18288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18808630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Content Placeholder 13"/>
          <p:cNvSpPr>
            <a:spLocks noGrp="1"/>
          </p:cNvSpPr>
          <p:nvPr>
            <p:ph sz="quarter" idx="18"/>
          </p:nvPr>
        </p:nvSpPr>
        <p:spPr>
          <a:xfrm>
            <a:off x="685800" y="3055281"/>
            <a:ext cx="3813048"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3055281"/>
            <a:ext cx="3813048"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397174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Content Placeholder 13"/>
          <p:cNvSpPr>
            <a:spLocks noGrp="1"/>
          </p:cNvSpPr>
          <p:nvPr>
            <p:ph sz="quarter" idx="18"/>
          </p:nvPr>
        </p:nvSpPr>
        <p:spPr>
          <a:xfrm>
            <a:off x="685800" y="3055281"/>
            <a:ext cx="3813048"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3055281"/>
            <a:ext cx="3813048" cy="2988332"/>
          </a:xfrm>
        </p:spPr>
        <p:txBody>
          <a:bodyPr/>
          <a:lstStyle>
            <a:lvl1pPr marL="0" indent="0">
              <a:buNone/>
              <a:defRPr sz="1575"/>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5511748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038" y="1397001"/>
            <a:ext cx="1828800" cy="1476165"/>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6238" y="1397001"/>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7438" y="1397001"/>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8638" y="1397001"/>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4" name="Content Placeholder 13"/>
          <p:cNvSpPr>
            <a:spLocks noGrp="1"/>
          </p:cNvSpPr>
          <p:nvPr>
            <p:ph sz="quarter" idx="18"/>
          </p:nvPr>
        </p:nvSpPr>
        <p:spPr>
          <a:xfrm>
            <a:off x="685038" y="4717008"/>
            <a:ext cx="1831086" cy="1326605"/>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6"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4"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2"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3057005"/>
            <a:ext cx="1828800" cy="1476165"/>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2" name="Picture Placeholder 3"/>
          <p:cNvSpPr>
            <a:spLocks noGrp="1"/>
          </p:cNvSpPr>
          <p:nvPr>
            <p:ph type="pic" sz="quarter" idx="23"/>
          </p:nvPr>
        </p:nvSpPr>
        <p:spPr>
          <a:xfrm>
            <a:off x="2666238" y="3057005"/>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Picture Placeholder 3"/>
          <p:cNvSpPr>
            <a:spLocks noGrp="1"/>
          </p:cNvSpPr>
          <p:nvPr>
            <p:ph type="pic" sz="quarter" idx="24"/>
          </p:nvPr>
        </p:nvSpPr>
        <p:spPr>
          <a:xfrm>
            <a:off x="4647438" y="3057005"/>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6628638" y="3057005"/>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286284733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038" y="1397001"/>
            <a:ext cx="1828800" cy="1476165"/>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6238" y="1397001"/>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7438" y="1397001"/>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8638" y="1397001"/>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4" name="Content Placeholder 13"/>
          <p:cNvSpPr>
            <a:spLocks noGrp="1"/>
          </p:cNvSpPr>
          <p:nvPr>
            <p:ph sz="quarter" idx="18"/>
          </p:nvPr>
        </p:nvSpPr>
        <p:spPr>
          <a:xfrm>
            <a:off x="685038" y="4717008"/>
            <a:ext cx="1831086" cy="1326605"/>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6"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4"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2" y="4717008"/>
            <a:ext cx="1831086"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3057005"/>
            <a:ext cx="1828800" cy="1476165"/>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12" name="Picture Placeholder 3"/>
          <p:cNvSpPr>
            <a:spLocks noGrp="1"/>
          </p:cNvSpPr>
          <p:nvPr>
            <p:ph type="pic" sz="quarter" idx="23"/>
          </p:nvPr>
        </p:nvSpPr>
        <p:spPr>
          <a:xfrm>
            <a:off x="2666238" y="3057005"/>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Picture Placeholder 3"/>
          <p:cNvSpPr>
            <a:spLocks noGrp="1"/>
          </p:cNvSpPr>
          <p:nvPr>
            <p:ph type="pic" sz="quarter" idx="24"/>
          </p:nvPr>
        </p:nvSpPr>
        <p:spPr>
          <a:xfrm>
            <a:off x="4647438" y="3057005"/>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6628638" y="3057005"/>
            <a:ext cx="18288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9841764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3323844" y="1397000"/>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Content Placeholder 13"/>
          <p:cNvSpPr>
            <a:spLocks noGrp="1"/>
          </p:cNvSpPr>
          <p:nvPr>
            <p:ph sz="quarter" idx="18"/>
          </p:nvPr>
        </p:nvSpPr>
        <p:spPr>
          <a:xfrm>
            <a:off x="685800"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0" y="3060985"/>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5" name="Picture Placeholder 3"/>
          <p:cNvSpPr>
            <a:spLocks noGrp="1"/>
          </p:cNvSpPr>
          <p:nvPr>
            <p:ph type="pic" sz="quarter" idx="24"/>
          </p:nvPr>
        </p:nvSpPr>
        <p:spPr>
          <a:xfrm>
            <a:off x="3323844" y="3060985"/>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5961888" y="3060985"/>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371807442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3323844" y="1397000"/>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Content Placeholder 13"/>
          <p:cNvSpPr>
            <a:spLocks noGrp="1"/>
          </p:cNvSpPr>
          <p:nvPr>
            <p:ph sz="quarter" idx="18"/>
          </p:nvPr>
        </p:nvSpPr>
        <p:spPr>
          <a:xfrm>
            <a:off x="685800"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0" y="3060985"/>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5" name="Picture Placeholder 3"/>
          <p:cNvSpPr>
            <a:spLocks noGrp="1"/>
          </p:cNvSpPr>
          <p:nvPr>
            <p:ph type="pic" sz="quarter" idx="24"/>
          </p:nvPr>
        </p:nvSpPr>
        <p:spPr>
          <a:xfrm>
            <a:off x="3323844" y="3060985"/>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5961888" y="3060985"/>
            <a:ext cx="249631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91036078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6944" y="1397000"/>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5152" y="1397000"/>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Content Placeholder 13"/>
          <p:cNvSpPr>
            <a:spLocks noGrp="1"/>
          </p:cNvSpPr>
          <p:nvPr>
            <p:ph sz="quarter" idx="18"/>
          </p:nvPr>
        </p:nvSpPr>
        <p:spPr>
          <a:xfrm>
            <a:off x="685800"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3060985"/>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Picture Placeholder 3"/>
          <p:cNvSpPr>
            <a:spLocks noGrp="1"/>
          </p:cNvSpPr>
          <p:nvPr>
            <p:ph type="pic" sz="quarter" idx="25"/>
          </p:nvPr>
        </p:nvSpPr>
        <p:spPr>
          <a:xfrm>
            <a:off x="4645152" y="3060985"/>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419462573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6944" y="1397000"/>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5152" y="1397000"/>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Content Placeholder 13"/>
          <p:cNvSpPr>
            <a:spLocks noGrp="1"/>
          </p:cNvSpPr>
          <p:nvPr>
            <p:ph sz="quarter" idx="18"/>
          </p:nvPr>
        </p:nvSpPr>
        <p:spPr>
          <a:xfrm>
            <a:off x="685800"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3060985"/>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Picture Placeholder 3"/>
          <p:cNvSpPr>
            <a:spLocks noGrp="1"/>
          </p:cNvSpPr>
          <p:nvPr>
            <p:ph type="pic" sz="quarter" idx="25"/>
          </p:nvPr>
        </p:nvSpPr>
        <p:spPr>
          <a:xfrm>
            <a:off x="4645152" y="3060985"/>
            <a:ext cx="3814192"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2"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4276407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1828800" cy="4266109"/>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6999"/>
            <a:ext cx="18288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6999"/>
            <a:ext cx="18288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6999"/>
            <a:ext cx="18288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4592048"/>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4592048"/>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4592048"/>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4592048"/>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878348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1828800" cy="4266109"/>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6999"/>
            <a:ext cx="18288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6999"/>
            <a:ext cx="18288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6999"/>
            <a:ext cx="18288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4592048"/>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4592048"/>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4592048"/>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4592048"/>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7677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52421"/>
            <a:ext cx="7772400" cy="462756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574389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Content Placeholder 13"/>
          <p:cNvSpPr>
            <a:spLocks noGrp="1"/>
          </p:cNvSpPr>
          <p:nvPr>
            <p:ph sz="quarter" idx="18"/>
          </p:nvPr>
        </p:nvSpPr>
        <p:spPr>
          <a:xfrm>
            <a:off x="685800"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0"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5" name="Picture Placeholder 3"/>
          <p:cNvSpPr>
            <a:spLocks noGrp="1"/>
          </p:cNvSpPr>
          <p:nvPr>
            <p:ph type="pic" sz="quarter" idx="24"/>
          </p:nvPr>
        </p:nvSpPr>
        <p:spPr>
          <a:xfrm>
            <a:off x="3323844"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5961888"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263595940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2496312" cy="4266109"/>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6999"/>
            <a:ext cx="249631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6999"/>
            <a:ext cx="249631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4822880"/>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4822880"/>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4822880"/>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083860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2496312" cy="4266109"/>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6999"/>
            <a:ext cx="249631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6999"/>
            <a:ext cx="249631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4822880"/>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4822880"/>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4822880"/>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47035259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381419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6999"/>
            <a:ext cx="381419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5053712"/>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5053712"/>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04295688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381419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6999"/>
            <a:ext cx="3814192"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5053712"/>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5053712"/>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437532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2644068"/>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7000"/>
            <a:ext cx="18288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7000"/>
            <a:ext cx="18288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7000"/>
            <a:ext cx="18288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2970007"/>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2970007"/>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2970007"/>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2970007"/>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0" y="4212305"/>
            <a:ext cx="1831086" cy="1713558"/>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8" y="4212305"/>
            <a:ext cx="1831086" cy="1713558"/>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6" y="4212305"/>
            <a:ext cx="1831086" cy="1713558"/>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4" y="4212305"/>
            <a:ext cx="1831086" cy="1713558"/>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095397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2644068"/>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7000"/>
            <a:ext cx="18288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7000"/>
            <a:ext cx="18288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7000"/>
            <a:ext cx="18288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2970007"/>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2970007"/>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2970007"/>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2970007"/>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0" y="4212305"/>
            <a:ext cx="1831086" cy="1713558"/>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8" y="4212305"/>
            <a:ext cx="1831086" cy="1713558"/>
          </a:xfrm>
        </p:spPr>
        <p:txBody>
          <a:bodyPr>
            <a:normAutofit/>
          </a:bodyPr>
          <a:lstStyle>
            <a:lvl1pPr marL="0" indent="0">
              <a:buNone/>
              <a:defRPr sz="1050"/>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6" y="4212305"/>
            <a:ext cx="1831086" cy="1713558"/>
          </a:xfrm>
        </p:spPr>
        <p:txBody>
          <a:bodyPr>
            <a:normAutofit/>
          </a:bodyPr>
          <a:lstStyle>
            <a:lvl1pPr marL="0" indent="0">
              <a:buNone/>
              <a:defRPr sz="1050"/>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4" y="4212305"/>
            <a:ext cx="1831086" cy="1713558"/>
          </a:xfrm>
        </p:spPr>
        <p:txBody>
          <a:bodyPr>
            <a:normAutofit/>
          </a:bodyPr>
          <a:lstStyle>
            <a:lvl1pPr marL="0" indent="0">
              <a:buNone/>
              <a:defRPr sz="1050"/>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598668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2644068"/>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7000"/>
            <a:ext cx="249631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3200839"/>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00839"/>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3200839"/>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0" y="4212305"/>
            <a:ext cx="2496312"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4212305"/>
            <a:ext cx="2496312" cy="175069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8" y="4212305"/>
            <a:ext cx="2496312" cy="175069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9240350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2644068"/>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7000"/>
            <a:ext cx="249631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3200839"/>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00839"/>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3200839"/>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0" y="4212305"/>
            <a:ext cx="2496312"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4212305"/>
            <a:ext cx="2496312" cy="175069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8" y="4212305"/>
            <a:ext cx="2496312" cy="175069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859598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7000"/>
            <a:ext cx="381419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3431671"/>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3431671"/>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0" y="4212305"/>
            <a:ext cx="3813048"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2" y="4212305"/>
            <a:ext cx="3813048" cy="1703066"/>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434953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7000"/>
            <a:ext cx="3814192"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3431671"/>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3431671"/>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0" y="4212305"/>
            <a:ext cx="3813048"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2" y="4212305"/>
            <a:ext cx="3813048" cy="1703066"/>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889602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3323844"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Content Placeholder 13"/>
          <p:cNvSpPr>
            <a:spLocks noGrp="1"/>
          </p:cNvSpPr>
          <p:nvPr>
            <p:ph sz="quarter" idx="18"/>
          </p:nvPr>
        </p:nvSpPr>
        <p:spPr>
          <a:xfrm>
            <a:off x="685800"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4720990"/>
            <a:ext cx="2496312"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0"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5" name="Picture Placeholder 3"/>
          <p:cNvSpPr>
            <a:spLocks noGrp="1"/>
          </p:cNvSpPr>
          <p:nvPr>
            <p:ph type="pic" sz="quarter" idx="24"/>
          </p:nvPr>
        </p:nvSpPr>
        <p:spPr>
          <a:xfrm>
            <a:off x="3323844"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6" name="Picture Placeholder 3"/>
          <p:cNvSpPr>
            <a:spLocks noGrp="1"/>
          </p:cNvSpPr>
          <p:nvPr>
            <p:ph type="pic" sz="quarter" idx="25"/>
          </p:nvPr>
        </p:nvSpPr>
        <p:spPr>
          <a:xfrm>
            <a:off x="5961888" y="3060985"/>
            <a:ext cx="249631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7"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90568805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409679"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5590922"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4" hasCustomPrompt="1"/>
          </p:nvPr>
        </p:nvSpPr>
        <p:spPr>
          <a:xfrm>
            <a:off x="7772164"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3409679"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5590922"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32" hasCustomPrompt="1"/>
          </p:nvPr>
        </p:nvSpPr>
        <p:spPr>
          <a:xfrm>
            <a:off x="7772164"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37"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3409679"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5590922"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40" hasCustomPrompt="1"/>
          </p:nvPr>
        </p:nvSpPr>
        <p:spPr>
          <a:xfrm>
            <a:off x="7772164"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1356387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3"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409679"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5"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5590922"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7"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4" hasCustomPrompt="1"/>
          </p:nvPr>
        </p:nvSpPr>
        <p:spPr>
          <a:xfrm>
            <a:off x="7772164"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3"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3409679"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5"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5590922"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7"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32" hasCustomPrompt="1"/>
          </p:nvPr>
        </p:nvSpPr>
        <p:spPr>
          <a:xfrm>
            <a:off x="7772164"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37"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3"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3409679"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5"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5590922"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7"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40" hasCustomPrompt="1"/>
          </p:nvPr>
        </p:nvSpPr>
        <p:spPr>
          <a:xfrm>
            <a:off x="7772164"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8751994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5"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2"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5"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153547"/>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2"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0"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37"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4"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4069975"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7" y="4667304"/>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6911512"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5793316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21" name="Picture Placeholder 3"/>
          <p:cNvSpPr>
            <a:spLocks noGrp="1"/>
          </p:cNvSpPr>
          <p:nvPr>
            <p:ph type="pic" sz="quarter" idx="10"/>
          </p:nvPr>
        </p:nvSpPr>
        <p:spPr>
          <a:xfrm>
            <a:off x="431540"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22" name="Content Placeholder 13"/>
          <p:cNvSpPr>
            <a:spLocks noGrp="1"/>
          </p:cNvSpPr>
          <p:nvPr>
            <p:ph sz="quarter" idx="18" hasCustomPrompt="1"/>
          </p:nvPr>
        </p:nvSpPr>
        <p:spPr>
          <a:xfrm>
            <a:off x="1228437"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3" name="Picture Placeholder 3"/>
          <p:cNvSpPr>
            <a:spLocks noGrp="1"/>
          </p:cNvSpPr>
          <p:nvPr>
            <p:ph type="pic" sz="quarter" idx="19"/>
          </p:nvPr>
        </p:nvSpPr>
        <p:spPr>
          <a:xfrm>
            <a:off x="3270244"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4" name="Content Placeholder 13"/>
          <p:cNvSpPr>
            <a:spLocks noGrp="1"/>
          </p:cNvSpPr>
          <p:nvPr>
            <p:ph sz="quarter" idx="20" hasCustomPrompt="1"/>
          </p:nvPr>
        </p:nvSpPr>
        <p:spPr>
          <a:xfrm>
            <a:off x="4069975"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5" name="Picture Placeholder 3"/>
          <p:cNvSpPr>
            <a:spLocks noGrp="1"/>
          </p:cNvSpPr>
          <p:nvPr>
            <p:ph type="pic" sz="quarter" idx="21"/>
          </p:nvPr>
        </p:nvSpPr>
        <p:spPr>
          <a:xfrm>
            <a:off x="6108947" y="163978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26" name="Content Placeholder 13"/>
          <p:cNvSpPr>
            <a:spLocks noGrp="1"/>
          </p:cNvSpPr>
          <p:nvPr>
            <p:ph sz="quarter" idx="22" hasCustomPrompt="1"/>
          </p:nvPr>
        </p:nvSpPr>
        <p:spPr>
          <a:xfrm>
            <a:off x="6911512"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5"/>
          </p:nvPr>
        </p:nvSpPr>
        <p:spPr>
          <a:xfrm>
            <a:off x="431540"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6" hasCustomPrompt="1"/>
          </p:nvPr>
        </p:nvSpPr>
        <p:spPr>
          <a:xfrm>
            <a:off x="1228437"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27"/>
          </p:nvPr>
        </p:nvSpPr>
        <p:spPr>
          <a:xfrm>
            <a:off x="3270244" y="315354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28" hasCustomPrompt="1"/>
          </p:nvPr>
        </p:nvSpPr>
        <p:spPr>
          <a:xfrm>
            <a:off x="4069975"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29"/>
          </p:nvPr>
        </p:nvSpPr>
        <p:spPr>
          <a:xfrm>
            <a:off x="6108947" y="3153547"/>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30" hasCustomPrompt="1"/>
          </p:nvPr>
        </p:nvSpPr>
        <p:spPr>
          <a:xfrm>
            <a:off x="6911512"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Picture Placeholder 3"/>
          <p:cNvSpPr>
            <a:spLocks noGrp="1"/>
          </p:cNvSpPr>
          <p:nvPr>
            <p:ph type="pic" sz="quarter" idx="33"/>
          </p:nvPr>
        </p:nvSpPr>
        <p:spPr>
          <a:xfrm>
            <a:off x="431540"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0" name="Content Placeholder 13"/>
          <p:cNvSpPr>
            <a:spLocks noGrp="1"/>
          </p:cNvSpPr>
          <p:nvPr>
            <p:ph sz="quarter" idx="34" hasCustomPrompt="1"/>
          </p:nvPr>
        </p:nvSpPr>
        <p:spPr>
          <a:xfrm>
            <a:off x="1228437"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35"/>
          </p:nvPr>
        </p:nvSpPr>
        <p:spPr>
          <a:xfrm>
            <a:off x="3270244" y="4667305"/>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52" name="Content Placeholder 13"/>
          <p:cNvSpPr>
            <a:spLocks noGrp="1"/>
          </p:cNvSpPr>
          <p:nvPr>
            <p:ph sz="quarter" idx="36" hasCustomPrompt="1"/>
          </p:nvPr>
        </p:nvSpPr>
        <p:spPr>
          <a:xfrm>
            <a:off x="4069975"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37"/>
          </p:nvPr>
        </p:nvSpPr>
        <p:spPr>
          <a:xfrm>
            <a:off x="6108947" y="4667304"/>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4" name="Content Placeholder 13"/>
          <p:cNvSpPr>
            <a:spLocks noGrp="1"/>
          </p:cNvSpPr>
          <p:nvPr>
            <p:ph sz="quarter" idx="38" hasCustomPrompt="1"/>
          </p:nvPr>
        </p:nvSpPr>
        <p:spPr>
          <a:xfrm>
            <a:off x="6911512"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7684986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5"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2"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886577"/>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5"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886576"/>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2"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92445313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5"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2"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886577"/>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5"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886576"/>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2"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7674645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0"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639790"/>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7"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0"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3886577"/>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7"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3089668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0"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639790"/>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7"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0"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3886577"/>
            <a:ext cx="1150616" cy="1152144"/>
          </a:xfr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7"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6116907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1008801" y="1639790"/>
            <a:ext cx="1378182"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1"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47504" y="1639790"/>
            <a:ext cx="1378182"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4"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86207" y="1639789"/>
            <a:ext cx="1378182"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47"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89864857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1007520"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1"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46223"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4"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84926" y="1639789"/>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47"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573761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6944" y="1397000"/>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5152" y="1397000"/>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Content Placeholder 13"/>
          <p:cNvSpPr>
            <a:spLocks noGrp="1"/>
          </p:cNvSpPr>
          <p:nvPr>
            <p:ph sz="quarter" idx="18"/>
          </p:nvPr>
        </p:nvSpPr>
        <p:spPr>
          <a:xfrm>
            <a:off x="685800"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3060985"/>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Picture Placeholder 3"/>
          <p:cNvSpPr>
            <a:spLocks noGrp="1"/>
          </p:cNvSpPr>
          <p:nvPr>
            <p:ph type="pic" sz="quarter" idx="25"/>
          </p:nvPr>
        </p:nvSpPr>
        <p:spPr>
          <a:xfrm>
            <a:off x="4645152" y="3060985"/>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Tree>
    <p:extLst>
      <p:ext uri="{BB962C8B-B14F-4D97-AF65-F5344CB8AC3E}">
        <p14:creationId xmlns:p14="http://schemas.microsoft.com/office/powerpoint/2010/main" val="48140863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750552"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853449"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7"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956346"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10" name="Picture Placeholder 3"/>
          <p:cNvSpPr>
            <a:spLocks noGrp="1"/>
          </p:cNvSpPr>
          <p:nvPr>
            <p:ph type="pic" sz="quarter" idx="42"/>
          </p:nvPr>
        </p:nvSpPr>
        <p:spPr>
          <a:xfrm>
            <a:off x="7059242" y="1639789"/>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0980680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750552"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853449"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7"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956346" y="1639790"/>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059242" y="1639789"/>
            <a:ext cx="1380744" cy="1380744"/>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9406335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1" y="1268759"/>
            <a:ext cx="1764195" cy="3535680"/>
          </a:xfrm>
          <a:solidFill>
            <a:schemeClr val="bg1">
              <a:lumMod val="90000"/>
              <a:lumOff val="10000"/>
            </a:schemeClr>
          </a:solidFill>
        </p:spPr>
        <p:txBody>
          <a:bodyPr anchor="ctr">
            <a:normAutofit/>
          </a:bodyPr>
          <a:lstStyle>
            <a:lvl1pPr marL="0" indent="0" algn="ctr">
              <a:buNone/>
              <a:defRPr sz="1050"/>
            </a:lvl1pPr>
          </a:lstStyle>
          <a:p>
            <a:endParaRPr lang="en-US"/>
          </a:p>
        </p:txBody>
      </p:sp>
      <p:sp>
        <p:nvSpPr>
          <p:cNvPr id="5" name="Picture Placeholder 3"/>
          <p:cNvSpPr>
            <a:spLocks noGrp="1"/>
          </p:cNvSpPr>
          <p:nvPr>
            <p:ph type="pic" sz="quarter" idx="11"/>
          </p:nvPr>
        </p:nvSpPr>
        <p:spPr>
          <a:xfrm>
            <a:off x="4693478" y="1268759"/>
            <a:ext cx="1764195" cy="3535680"/>
          </a:xfrm>
          <a:solidFill>
            <a:schemeClr val="bg1">
              <a:lumMod val="90000"/>
              <a:lumOff val="10000"/>
            </a:schemeClr>
          </a:solidFill>
        </p:spPr>
        <p:txBody>
          <a:bodyPr anchor="ctr">
            <a:normAutofit/>
          </a:bodyPr>
          <a:lstStyle>
            <a:lvl1pPr marL="0" indent="0" algn="ctr">
              <a:buNone/>
              <a:defRPr sz="1050"/>
            </a:lvl1pPr>
          </a:lstStyle>
          <a:p>
            <a:endParaRPr lang="en-US"/>
          </a:p>
        </p:txBody>
      </p:sp>
      <p:sp>
        <p:nvSpPr>
          <p:cNvPr id="8" name="Text Placeholder 9"/>
          <p:cNvSpPr>
            <a:spLocks noGrp="1"/>
          </p:cNvSpPr>
          <p:nvPr>
            <p:ph type="body" sz="quarter" idx="14"/>
          </p:nvPr>
        </p:nvSpPr>
        <p:spPr>
          <a:xfrm>
            <a:off x="2600782" y="1268759"/>
            <a:ext cx="1859858" cy="3535680"/>
          </a:xfrm>
        </p:spPr>
        <p:txBody>
          <a:bodyPr>
            <a:noAutofit/>
          </a:bodyPr>
          <a:lstStyle>
            <a:lvl1pPr marL="0" indent="0">
              <a:buNone/>
              <a:defRPr sz="105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50"/>
            </a:lvl2pPr>
            <a:lvl3pPr marL="113110" indent="-113110">
              <a:defRPr sz="1050"/>
            </a:lvl3pPr>
            <a:lvl4pPr marL="301229" indent="-155972">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6598342" y="1268759"/>
            <a:ext cx="1859858" cy="3535680"/>
          </a:xfrm>
        </p:spPr>
        <p:txBody>
          <a:bodyPr>
            <a:noAutofit/>
          </a:bodyPr>
          <a:lstStyle>
            <a:lvl1pPr marL="0" indent="0">
              <a:buNone/>
              <a:defRPr sz="105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50"/>
            </a:lvl2pPr>
            <a:lvl3pPr marL="113110" indent="-113110">
              <a:defRPr sz="1050"/>
            </a:lvl3pPr>
            <a:lvl4pPr marL="301229" indent="-155972">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685801" y="4980566"/>
            <a:ext cx="3774839"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4693479" y="4980566"/>
            <a:ext cx="376472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7122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6944" y="1397000"/>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5152" y="1397000"/>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Content Placeholder 13"/>
          <p:cNvSpPr>
            <a:spLocks noGrp="1"/>
          </p:cNvSpPr>
          <p:nvPr>
            <p:ph sz="quarter" idx="18"/>
          </p:nvPr>
        </p:nvSpPr>
        <p:spPr>
          <a:xfrm>
            <a:off x="685800"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2" y="4704406"/>
            <a:ext cx="3813048"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3060985"/>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1" name="Picture Placeholder 3"/>
          <p:cNvSpPr>
            <a:spLocks noGrp="1"/>
          </p:cNvSpPr>
          <p:nvPr>
            <p:ph type="pic" sz="quarter" idx="25"/>
          </p:nvPr>
        </p:nvSpPr>
        <p:spPr>
          <a:xfrm>
            <a:off x="4645152" y="3060985"/>
            <a:ext cx="3814192"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2" name="Text Placeholder 4"/>
          <p:cNvSpPr>
            <a:spLocks noGrp="1"/>
          </p:cNvSpPr>
          <p:nvPr>
            <p:ph type="body" sz="quarter" idx="26"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754512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1828800"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4592048"/>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4592048"/>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4592048"/>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4592048"/>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94211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1828800"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6999"/>
            <a:ext cx="18288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4592048"/>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4592048"/>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4592048"/>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4592048"/>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68526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2496312"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6999"/>
            <a:ext cx="249631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6999"/>
            <a:ext cx="249631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4822880"/>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4822880"/>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4822880"/>
            <a:ext cx="2496312" cy="840230"/>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03326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2496312"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6999"/>
            <a:ext cx="249631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6999"/>
            <a:ext cx="249631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4822880"/>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4822880"/>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4822880"/>
            <a:ext cx="2496312" cy="840230"/>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67055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381419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6999"/>
            <a:ext cx="381419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5053712"/>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5053712"/>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704530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6999"/>
            <a:ext cx="381419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6999"/>
            <a:ext cx="3814192"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5053712"/>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5053712"/>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19704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57179" indent="-185733">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5799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2970007"/>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2970007"/>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2970007"/>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2970007"/>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0" y="4212305"/>
            <a:ext cx="1831086" cy="1713558"/>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8" y="4212305"/>
            <a:ext cx="1831086" cy="1713558"/>
          </a:xfrm>
        </p:spPr>
        <p:txBody>
          <a:bodyPr>
            <a:normAutofit/>
          </a:bodyPr>
          <a:lstStyle>
            <a:lvl1pPr marL="0" indent="0">
              <a:buNone/>
              <a:defRPr sz="1050"/>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6" y="4212305"/>
            <a:ext cx="1831086" cy="1713558"/>
          </a:xfrm>
        </p:spPr>
        <p:txBody>
          <a:bodyPr>
            <a:normAutofit/>
          </a:bodyPr>
          <a:lstStyle>
            <a:lvl1pPr marL="0" indent="0">
              <a:buNone/>
              <a:defRPr sz="1050"/>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4" y="4212305"/>
            <a:ext cx="1831086" cy="1713558"/>
          </a:xfrm>
        </p:spPr>
        <p:txBody>
          <a:bodyPr>
            <a:normAutofit/>
          </a:bodyPr>
          <a:lstStyle>
            <a:lvl1pPr marL="0" indent="0">
              <a:buNone/>
              <a:defRPr sz="1050"/>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899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26670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46482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7" name="Picture Placeholder 3"/>
          <p:cNvSpPr>
            <a:spLocks noGrp="1"/>
          </p:cNvSpPr>
          <p:nvPr>
            <p:ph type="pic" sz="quarter" idx="13"/>
          </p:nvPr>
        </p:nvSpPr>
        <p:spPr>
          <a:xfrm>
            <a:off x="6629400" y="1397000"/>
            <a:ext cx="18288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19"/>
          </p:nvPr>
        </p:nvSpPr>
        <p:spPr>
          <a:xfrm>
            <a:off x="685800" y="2970007"/>
            <a:ext cx="1831086" cy="107106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8" y="2970007"/>
            <a:ext cx="1831086" cy="107106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6" y="2970007"/>
            <a:ext cx="1831086" cy="1071062"/>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4" y="2970007"/>
            <a:ext cx="1831086" cy="107106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0" y="4212305"/>
            <a:ext cx="1831086" cy="1713558"/>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8" y="4212305"/>
            <a:ext cx="1831086" cy="1713558"/>
          </a:xfrm>
        </p:spPr>
        <p:txBody>
          <a:bodyPr>
            <a:normAutofit/>
          </a:bodyPr>
          <a:lstStyle>
            <a:lvl1pPr marL="0" indent="0">
              <a:buNone/>
              <a:defRPr sz="1050"/>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6" y="4212305"/>
            <a:ext cx="1831086" cy="1713558"/>
          </a:xfrm>
        </p:spPr>
        <p:txBody>
          <a:bodyPr>
            <a:normAutofit/>
          </a:bodyPr>
          <a:lstStyle>
            <a:lvl1pPr marL="0" indent="0">
              <a:buNone/>
              <a:defRPr sz="1050"/>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4" y="4212305"/>
            <a:ext cx="1831086" cy="1713558"/>
          </a:xfrm>
        </p:spPr>
        <p:txBody>
          <a:bodyPr>
            <a:normAutofit/>
          </a:bodyPr>
          <a:lstStyle>
            <a:lvl1pPr marL="0" indent="0">
              <a:buNone/>
              <a:defRPr sz="1050"/>
            </a:lvl1pPr>
            <a:lvl2pPr marL="128588" indent="-128588">
              <a:buClr>
                <a:schemeClr val="bg2"/>
              </a:buClr>
              <a:buFont typeface="Arial" panose="020B0604020202020204" pitchFamily="34" charset="0"/>
              <a:buChar char="•"/>
              <a:defRPr sz="1050"/>
            </a:lvl2pPr>
            <a:lvl3pPr marL="257175" indent="-128588">
              <a:buClr>
                <a:schemeClr val="bg2"/>
              </a:buClr>
              <a:defRPr sz="1050"/>
            </a:lvl3pPr>
            <a:lvl4pPr marL="385763" indent="-128588">
              <a:buClr>
                <a:schemeClr val="bg2"/>
              </a:buClr>
              <a:defRPr sz="1050"/>
            </a:lvl4pPr>
            <a:lvl5pPr>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185465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7000"/>
            <a:ext cx="249631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3200839"/>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00839"/>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3200839"/>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0" y="4212305"/>
            <a:ext cx="2496312"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4212305"/>
            <a:ext cx="2496312" cy="175069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8" y="4212305"/>
            <a:ext cx="2496312" cy="175069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196123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5" name="Picture Placeholder 3"/>
          <p:cNvSpPr>
            <a:spLocks noGrp="1"/>
          </p:cNvSpPr>
          <p:nvPr>
            <p:ph type="pic" sz="quarter" idx="11"/>
          </p:nvPr>
        </p:nvSpPr>
        <p:spPr>
          <a:xfrm>
            <a:off x="3323844" y="1397000"/>
            <a:ext cx="249631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6" name="Picture Placeholder 3"/>
          <p:cNvSpPr>
            <a:spLocks noGrp="1"/>
          </p:cNvSpPr>
          <p:nvPr>
            <p:ph type="pic" sz="quarter" idx="12"/>
          </p:nvPr>
        </p:nvSpPr>
        <p:spPr>
          <a:xfrm>
            <a:off x="5961888" y="1397000"/>
            <a:ext cx="249631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9" name="Text Placeholder 7"/>
          <p:cNvSpPr>
            <a:spLocks noGrp="1"/>
          </p:cNvSpPr>
          <p:nvPr>
            <p:ph type="body" sz="quarter" idx="21"/>
          </p:nvPr>
        </p:nvSpPr>
        <p:spPr>
          <a:xfrm>
            <a:off x="685800" y="3200839"/>
            <a:ext cx="2496312" cy="840230"/>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00839"/>
            <a:ext cx="2496312" cy="840230"/>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8" y="3200839"/>
            <a:ext cx="2496312" cy="840230"/>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0" y="4212305"/>
            <a:ext cx="2496312"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4212305"/>
            <a:ext cx="2496312" cy="175069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8" y="4212305"/>
            <a:ext cx="2496312" cy="175069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5241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7000"/>
            <a:ext cx="381419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3431671"/>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3431671"/>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0" y="4212305"/>
            <a:ext cx="3813048"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2" y="4212305"/>
            <a:ext cx="3813048" cy="1703066"/>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8045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5" name="Picture Placeholder 3"/>
          <p:cNvSpPr>
            <a:spLocks noGrp="1"/>
          </p:cNvSpPr>
          <p:nvPr>
            <p:ph type="pic" sz="quarter" idx="11"/>
          </p:nvPr>
        </p:nvSpPr>
        <p:spPr>
          <a:xfrm>
            <a:off x="4644009" y="1397000"/>
            <a:ext cx="3814192"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8" name="Text Placeholder 7"/>
          <p:cNvSpPr>
            <a:spLocks noGrp="1"/>
          </p:cNvSpPr>
          <p:nvPr>
            <p:ph type="body" sz="quarter" idx="21"/>
          </p:nvPr>
        </p:nvSpPr>
        <p:spPr>
          <a:xfrm>
            <a:off x="685800" y="3431671"/>
            <a:ext cx="3813048"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2" y="3431671"/>
            <a:ext cx="3813048"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0" y="4212305"/>
            <a:ext cx="3813048"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2" y="4212305"/>
            <a:ext cx="3813048" cy="1703066"/>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268652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9"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0" name="Content Placeholder 13"/>
          <p:cNvSpPr>
            <a:spLocks noGrp="1"/>
          </p:cNvSpPr>
          <p:nvPr>
            <p:ph sz="quarter" idx="18" hasCustomPrompt="1"/>
          </p:nvPr>
        </p:nvSpPr>
        <p:spPr>
          <a:xfrm>
            <a:off x="1228437"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19"/>
          </p:nvPr>
        </p:nvSpPr>
        <p:spPr>
          <a:xfrm>
            <a:off x="2612783"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52" name="Content Placeholder 13"/>
          <p:cNvSpPr>
            <a:spLocks noGrp="1"/>
          </p:cNvSpPr>
          <p:nvPr>
            <p:ph sz="quarter" idx="20" hasCustomPrompt="1"/>
          </p:nvPr>
        </p:nvSpPr>
        <p:spPr>
          <a:xfrm>
            <a:off x="3409679"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21"/>
          </p:nvPr>
        </p:nvSpPr>
        <p:spPr>
          <a:xfrm>
            <a:off x="4794025"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54" name="Content Placeholder 13"/>
          <p:cNvSpPr>
            <a:spLocks noGrp="1"/>
          </p:cNvSpPr>
          <p:nvPr>
            <p:ph sz="quarter" idx="22" hasCustomPrompt="1"/>
          </p:nvPr>
        </p:nvSpPr>
        <p:spPr>
          <a:xfrm>
            <a:off x="5590922"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5" name="Picture Placeholder 3"/>
          <p:cNvSpPr>
            <a:spLocks noGrp="1"/>
          </p:cNvSpPr>
          <p:nvPr>
            <p:ph type="pic" sz="quarter" idx="23"/>
          </p:nvPr>
        </p:nvSpPr>
        <p:spPr>
          <a:xfrm>
            <a:off x="6975267"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6" name="Content Placeholder 13"/>
          <p:cNvSpPr>
            <a:spLocks noGrp="1"/>
          </p:cNvSpPr>
          <p:nvPr>
            <p:ph sz="quarter" idx="24" hasCustomPrompt="1"/>
          </p:nvPr>
        </p:nvSpPr>
        <p:spPr>
          <a:xfrm>
            <a:off x="7772164"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7"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58" name="Content Placeholder 13"/>
          <p:cNvSpPr>
            <a:spLocks noGrp="1"/>
          </p:cNvSpPr>
          <p:nvPr>
            <p:ph sz="quarter" idx="26" hasCustomPrompt="1"/>
          </p:nvPr>
        </p:nvSpPr>
        <p:spPr>
          <a:xfrm>
            <a:off x="1228437"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9" name="Picture Placeholder 3"/>
          <p:cNvSpPr>
            <a:spLocks noGrp="1"/>
          </p:cNvSpPr>
          <p:nvPr>
            <p:ph type="pic" sz="quarter" idx="27"/>
          </p:nvPr>
        </p:nvSpPr>
        <p:spPr>
          <a:xfrm>
            <a:off x="2612783"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60" name="Content Placeholder 13"/>
          <p:cNvSpPr>
            <a:spLocks noGrp="1"/>
          </p:cNvSpPr>
          <p:nvPr>
            <p:ph sz="quarter" idx="28" hasCustomPrompt="1"/>
          </p:nvPr>
        </p:nvSpPr>
        <p:spPr>
          <a:xfrm>
            <a:off x="3409679"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1" name="Picture Placeholder 3"/>
          <p:cNvSpPr>
            <a:spLocks noGrp="1"/>
          </p:cNvSpPr>
          <p:nvPr>
            <p:ph type="pic" sz="quarter" idx="29"/>
          </p:nvPr>
        </p:nvSpPr>
        <p:spPr>
          <a:xfrm>
            <a:off x="4794025"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62" name="Content Placeholder 13"/>
          <p:cNvSpPr>
            <a:spLocks noGrp="1"/>
          </p:cNvSpPr>
          <p:nvPr>
            <p:ph sz="quarter" idx="30" hasCustomPrompt="1"/>
          </p:nvPr>
        </p:nvSpPr>
        <p:spPr>
          <a:xfrm>
            <a:off x="5590922"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3" name="Picture Placeholder 3"/>
          <p:cNvSpPr>
            <a:spLocks noGrp="1"/>
          </p:cNvSpPr>
          <p:nvPr>
            <p:ph type="pic" sz="quarter" idx="31"/>
          </p:nvPr>
        </p:nvSpPr>
        <p:spPr>
          <a:xfrm>
            <a:off x="6975267"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64" name="Content Placeholder 13"/>
          <p:cNvSpPr>
            <a:spLocks noGrp="1"/>
          </p:cNvSpPr>
          <p:nvPr>
            <p:ph sz="quarter" idx="32" hasCustomPrompt="1"/>
          </p:nvPr>
        </p:nvSpPr>
        <p:spPr>
          <a:xfrm>
            <a:off x="7772164"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5"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66" name="Content Placeholder 13"/>
          <p:cNvSpPr>
            <a:spLocks noGrp="1"/>
          </p:cNvSpPr>
          <p:nvPr>
            <p:ph sz="quarter" idx="34" hasCustomPrompt="1"/>
          </p:nvPr>
        </p:nvSpPr>
        <p:spPr>
          <a:xfrm>
            <a:off x="1228437"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7" name="Picture Placeholder 3"/>
          <p:cNvSpPr>
            <a:spLocks noGrp="1"/>
          </p:cNvSpPr>
          <p:nvPr>
            <p:ph type="pic" sz="quarter" idx="35"/>
          </p:nvPr>
        </p:nvSpPr>
        <p:spPr>
          <a:xfrm>
            <a:off x="2612783"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68" name="Content Placeholder 13"/>
          <p:cNvSpPr>
            <a:spLocks noGrp="1"/>
          </p:cNvSpPr>
          <p:nvPr>
            <p:ph sz="quarter" idx="36" hasCustomPrompt="1"/>
          </p:nvPr>
        </p:nvSpPr>
        <p:spPr>
          <a:xfrm>
            <a:off x="3409679"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9" name="Picture Placeholder 3"/>
          <p:cNvSpPr>
            <a:spLocks noGrp="1"/>
          </p:cNvSpPr>
          <p:nvPr>
            <p:ph type="pic" sz="quarter" idx="37"/>
          </p:nvPr>
        </p:nvSpPr>
        <p:spPr>
          <a:xfrm>
            <a:off x="4794025"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70" name="Content Placeholder 13"/>
          <p:cNvSpPr>
            <a:spLocks noGrp="1"/>
          </p:cNvSpPr>
          <p:nvPr>
            <p:ph sz="quarter" idx="38" hasCustomPrompt="1"/>
          </p:nvPr>
        </p:nvSpPr>
        <p:spPr>
          <a:xfrm>
            <a:off x="5590922"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71" name="Picture Placeholder 3"/>
          <p:cNvSpPr>
            <a:spLocks noGrp="1"/>
          </p:cNvSpPr>
          <p:nvPr>
            <p:ph type="pic" sz="quarter" idx="39"/>
          </p:nvPr>
        </p:nvSpPr>
        <p:spPr>
          <a:xfrm>
            <a:off x="6975267"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72" name="Content Placeholder 13"/>
          <p:cNvSpPr>
            <a:spLocks noGrp="1"/>
          </p:cNvSpPr>
          <p:nvPr>
            <p:ph sz="quarter" idx="40" hasCustomPrompt="1"/>
          </p:nvPr>
        </p:nvSpPr>
        <p:spPr>
          <a:xfrm>
            <a:off x="7772164"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260194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50"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1" name="Content Placeholder 13"/>
          <p:cNvSpPr>
            <a:spLocks noGrp="1"/>
          </p:cNvSpPr>
          <p:nvPr>
            <p:ph sz="quarter" idx="18" hasCustomPrompt="1"/>
          </p:nvPr>
        </p:nvSpPr>
        <p:spPr>
          <a:xfrm>
            <a:off x="1228437"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2" name="Picture Placeholder 3"/>
          <p:cNvSpPr>
            <a:spLocks noGrp="1"/>
          </p:cNvSpPr>
          <p:nvPr>
            <p:ph type="pic" sz="quarter" idx="19"/>
          </p:nvPr>
        </p:nvSpPr>
        <p:spPr>
          <a:xfrm>
            <a:off x="2612783"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53" name="Content Placeholder 13"/>
          <p:cNvSpPr>
            <a:spLocks noGrp="1"/>
          </p:cNvSpPr>
          <p:nvPr>
            <p:ph sz="quarter" idx="20" hasCustomPrompt="1"/>
          </p:nvPr>
        </p:nvSpPr>
        <p:spPr>
          <a:xfrm>
            <a:off x="3409679"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4" name="Picture Placeholder 3"/>
          <p:cNvSpPr>
            <a:spLocks noGrp="1"/>
          </p:cNvSpPr>
          <p:nvPr>
            <p:ph type="pic" sz="quarter" idx="21"/>
          </p:nvPr>
        </p:nvSpPr>
        <p:spPr>
          <a:xfrm>
            <a:off x="4794025"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55" name="Content Placeholder 13"/>
          <p:cNvSpPr>
            <a:spLocks noGrp="1"/>
          </p:cNvSpPr>
          <p:nvPr>
            <p:ph sz="quarter" idx="22" hasCustomPrompt="1"/>
          </p:nvPr>
        </p:nvSpPr>
        <p:spPr>
          <a:xfrm>
            <a:off x="5590922"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6" name="Picture Placeholder 3"/>
          <p:cNvSpPr>
            <a:spLocks noGrp="1"/>
          </p:cNvSpPr>
          <p:nvPr>
            <p:ph type="pic" sz="quarter" idx="23"/>
          </p:nvPr>
        </p:nvSpPr>
        <p:spPr>
          <a:xfrm>
            <a:off x="6975267"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7" name="Content Placeholder 13"/>
          <p:cNvSpPr>
            <a:spLocks noGrp="1"/>
          </p:cNvSpPr>
          <p:nvPr>
            <p:ph sz="quarter" idx="24" hasCustomPrompt="1"/>
          </p:nvPr>
        </p:nvSpPr>
        <p:spPr>
          <a:xfrm>
            <a:off x="7772164" y="1639789"/>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8"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59" name="Content Placeholder 13"/>
          <p:cNvSpPr>
            <a:spLocks noGrp="1"/>
          </p:cNvSpPr>
          <p:nvPr>
            <p:ph sz="quarter" idx="26" hasCustomPrompt="1"/>
          </p:nvPr>
        </p:nvSpPr>
        <p:spPr>
          <a:xfrm>
            <a:off x="1228437"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0" name="Picture Placeholder 3"/>
          <p:cNvSpPr>
            <a:spLocks noGrp="1"/>
          </p:cNvSpPr>
          <p:nvPr>
            <p:ph type="pic" sz="quarter" idx="27"/>
          </p:nvPr>
        </p:nvSpPr>
        <p:spPr>
          <a:xfrm>
            <a:off x="2612783"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61" name="Content Placeholder 13"/>
          <p:cNvSpPr>
            <a:spLocks noGrp="1"/>
          </p:cNvSpPr>
          <p:nvPr>
            <p:ph sz="quarter" idx="28" hasCustomPrompt="1"/>
          </p:nvPr>
        </p:nvSpPr>
        <p:spPr>
          <a:xfrm>
            <a:off x="3409679"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2" name="Picture Placeholder 3"/>
          <p:cNvSpPr>
            <a:spLocks noGrp="1"/>
          </p:cNvSpPr>
          <p:nvPr>
            <p:ph type="pic" sz="quarter" idx="29"/>
          </p:nvPr>
        </p:nvSpPr>
        <p:spPr>
          <a:xfrm>
            <a:off x="4794025"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63" name="Content Placeholder 13"/>
          <p:cNvSpPr>
            <a:spLocks noGrp="1"/>
          </p:cNvSpPr>
          <p:nvPr>
            <p:ph sz="quarter" idx="30" hasCustomPrompt="1"/>
          </p:nvPr>
        </p:nvSpPr>
        <p:spPr>
          <a:xfrm>
            <a:off x="5590922"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4" name="Picture Placeholder 3"/>
          <p:cNvSpPr>
            <a:spLocks noGrp="1"/>
          </p:cNvSpPr>
          <p:nvPr>
            <p:ph type="pic" sz="quarter" idx="31"/>
          </p:nvPr>
        </p:nvSpPr>
        <p:spPr>
          <a:xfrm>
            <a:off x="6975267"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65" name="Content Placeholder 13"/>
          <p:cNvSpPr>
            <a:spLocks noGrp="1"/>
          </p:cNvSpPr>
          <p:nvPr>
            <p:ph sz="quarter" idx="32" hasCustomPrompt="1"/>
          </p:nvPr>
        </p:nvSpPr>
        <p:spPr>
          <a:xfrm>
            <a:off x="7772164" y="3153547"/>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6"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67" name="Content Placeholder 13"/>
          <p:cNvSpPr>
            <a:spLocks noGrp="1"/>
          </p:cNvSpPr>
          <p:nvPr>
            <p:ph sz="quarter" idx="34" hasCustomPrompt="1"/>
          </p:nvPr>
        </p:nvSpPr>
        <p:spPr>
          <a:xfrm>
            <a:off x="1228437"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68" name="Picture Placeholder 3"/>
          <p:cNvSpPr>
            <a:spLocks noGrp="1"/>
          </p:cNvSpPr>
          <p:nvPr>
            <p:ph type="pic" sz="quarter" idx="35"/>
          </p:nvPr>
        </p:nvSpPr>
        <p:spPr>
          <a:xfrm>
            <a:off x="2612783"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69" name="Content Placeholder 13"/>
          <p:cNvSpPr>
            <a:spLocks noGrp="1"/>
          </p:cNvSpPr>
          <p:nvPr>
            <p:ph sz="quarter" idx="36" hasCustomPrompt="1"/>
          </p:nvPr>
        </p:nvSpPr>
        <p:spPr>
          <a:xfrm>
            <a:off x="3409679"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70" name="Picture Placeholder 3"/>
          <p:cNvSpPr>
            <a:spLocks noGrp="1"/>
          </p:cNvSpPr>
          <p:nvPr>
            <p:ph type="pic" sz="quarter" idx="37"/>
          </p:nvPr>
        </p:nvSpPr>
        <p:spPr>
          <a:xfrm>
            <a:off x="4794025"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71" name="Content Placeholder 13"/>
          <p:cNvSpPr>
            <a:spLocks noGrp="1"/>
          </p:cNvSpPr>
          <p:nvPr>
            <p:ph sz="quarter" idx="38" hasCustomPrompt="1"/>
          </p:nvPr>
        </p:nvSpPr>
        <p:spPr>
          <a:xfrm>
            <a:off x="5590922"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72" name="Picture Placeholder 3"/>
          <p:cNvSpPr>
            <a:spLocks noGrp="1"/>
          </p:cNvSpPr>
          <p:nvPr>
            <p:ph type="pic" sz="quarter" idx="39"/>
          </p:nvPr>
        </p:nvSpPr>
        <p:spPr>
          <a:xfrm>
            <a:off x="6975267"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73" name="Content Placeholder 13"/>
          <p:cNvSpPr>
            <a:spLocks noGrp="1"/>
          </p:cNvSpPr>
          <p:nvPr>
            <p:ph sz="quarter" idx="40" hasCustomPrompt="1"/>
          </p:nvPr>
        </p:nvSpPr>
        <p:spPr>
          <a:xfrm>
            <a:off x="7772164" y="4667304"/>
            <a:ext cx="1034421"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103283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22"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23" name="Content Placeholder 13"/>
          <p:cNvSpPr>
            <a:spLocks noGrp="1"/>
          </p:cNvSpPr>
          <p:nvPr>
            <p:ph sz="quarter" idx="18" hasCustomPrompt="1"/>
          </p:nvPr>
        </p:nvSpPr>
        <p:spPr>
          <a:xfrm>
            <a:off x="1228437"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4"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5" name="Content Placeholder 13"/>
          <p:cNvSpPr>
            <a:spLocks noGrp="1"/>
          </p:cNvSpPr>
          <p:nvPr>
            <p:ph sz="quarter" idx="20" hasCustomPrompt="1"/>
          </p:nvPr>
        </p:nvSpPr>
        <p:spPr>
          <a:xfrm>
            <a:off x="4069975"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6"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31" name="Content Placeholder 13"/>
          <p:cNvSpPr>
            <a:spLocks noGrp="1"/>
          </p:cNvSpPr>
          <p:nvPr>
            <p:ph sz="quarter" idx="22" hasCustomPrompt="1"/>
          </p:nvPr>
        </p:nvSpPr>
        <p:spPr>
          <a:xfrm>
            <a:off x="6911512"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2"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9" name="Content Placeholder 13"/>
          <p:cNvSpPr>
            <a:spLocks noGrp="1"/>
          </p:cNvSpPr>
          <p:nvPr>
            <p:ph sz="quarter" idx="26" hasCustomPrompt="1"/>
          </p:nvPr>
        </p:nvSpPr>
        <p:spPr>
          <a:xfrm>
            <a:off x="1228437"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0" name="Picture Placeholder 3"/>
          <p:cNvSpPr>
            <a:spLocks noGrp="1"/>
          </p:cNvSpPr>
          <p:nvPr>
            <p:ph type="pic" sz="quarter" idx="27"/>
          </p:nvPr>
        </p:nvSpPr>
        <p:spPr>
          <a:xfrm>
            <a:off x="3270244"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7" name="Content Placeholder 13"/>
          <p:cNvSpPr>
            <a:spLocks noGrp="1"/>
          </p:cNvSpPr>
          <p:nvPr>
            <p:ph sz="quarter" idx="28" hasCustomPrompt="1"/>
          </p:nvPr>
        </p:nvSpPr>
        <p:spPr>
          <a:xfrm>
            <a:off x="4069975"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8" name="Picture Placeholder 3"/>
          <p:cNvSpPr>
            <a:spLocks noGrp="1"/>
          </p:cNvSpPr>
          <p:nvPr>
            <p:ph type="pic" sz="quarter" idx="29"/>
          </p:nvPr>
        </p:nvSpPr>
        <p:spPr>
          <a:xfrm>
            <a:off x="6108947" y="3153547"/>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50" name="Content Placeholder 13"/>
          <p:cNvSpPr>
            <a:spLocks noGrp="1"/>
          </p:cNvSpPr>
          <p:nvPr>
            <p:ph sz="quarter" idx="30" hasCustomPrompt="1"/>
          </p:nvPr>
        </p:nvSpPr>
        <p:spPr>
          <a:xfrm>
            <a:off x="6911512"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2" name="Content Placeholder 13"/>
          <p:cNvSpPr>
            <a:spLocks noGrp="1"/>
          </p:cNvSpPr>
          <p:nvPr>
            <p:ph sz="quarter" idx="34" hasCustomPrompt="1"/>
          </p:nvPr>
        </p:nvSpPr>
        <p:spPr>
          <a:xfrm>
            <a:off x="1228437"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35"/>
          </p:nvPr>
        </p:nvSpPr>
        <p:spPr>
          <a:xfrm>
            <a:off x="3270244"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54" name="Content Placeholder 13"/>
          <p:cNvSpPr>
            <a:spLocks noGrp="1"/>
          </p:cNvSpPr>
          <p:nvPr>
            <p:ph sz="quarter" idx="36" hasCustomPrompt="1"/>
          </p:nvPr>
        </p:nvSpPr>
        <p:spPr>
          <a:xfrm>
            <a:off x="4069975"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5" name="Picture Placeholder 3"/>
          <p:cNvSpPr>
            <a:spLocks noGrp="1"/>
          </p:cNvSpPr>
          <p:nvPr>
            <p:ph type="pic" sz="quarter" idx="37"/>
          </p:nvPr>
        </p:nvSpPr>
        <p:spPr>
          <a:xfrm>
            <a:off x="6108947" y="4667304"/>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6" name="Content Placeholder 13"/>
          <p:cNvSpPr>
            <a:spLocks noGrp="1"/>
          </p:cNvSpPr>
          <p:nvPr>
            <p:ph sz="quarter" idx="38" hasCustomPrompt="1"/>
          </p:nvPr>
        </p:nvSpPr>
        <p:spPr>
          <a:xfrm>
            <a:off x="6911512"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51622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21"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22" name="Content Placeholder 13"/>
          <p:cNvSpPr>
            <a:spLocks noGrp="1"/>
          </p:cNvSpPr>
          <p:nvPr>
            <p:ph sz="quarter" idx="18" hasCustomPrompt="1"/>
          </p:nvPr>
        </p:nvSpPr>
        <p:spPr>
          <a:xfrm>
            <a:off x="1228437"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3"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24" name="Content Placeholder 13"/>
          <p:cNvSpPr>
            <a:spLocks noGrp="1"/>
          </p:cNvSpPr>
          <p:nvPr>
            <p:ph sz="quarter" idx="20" hasCustomPrompt="1"/>
          </p:nvPr>
        </p:nvSpPr>
        <p:spPr>
          <a:xfrm>
            <a:off x="4069975"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5"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26" name="Content Placeholder 13"/>
          <p:cNvSpPr>
            <a:spLocks noGrp="1"/>
          </p:cNvSpPr>
          <p:nvPr>
            <p:ph sz="quarter" idx="22" hasCustomPrompt="1"/>
          </p:nvPr>
        </p:nvSpPr>
        <p:spPr>
          <a:xfrm>
            <a:off x="6911512" y="1639789"/>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5"/>
          </p:nvPr>
        </p:nvSpPr>
        <p:spPr>
          <a:xfrm>
            <a:off x="431540"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6" hasCustomPrompt="1"/>
          </p:nvPr>
        </p:nvSpPr>
        <p:spPr>
          <a:xfrm>
            <a:off x="1228437"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27"/>
          </p:nvPr>
        </p:nvSpPr>
        <p:spPr>
          <a:xfrm>
            <a:off x="3270244" y="315354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28" hasCustomPrompt="1"/>
          </p:nvPr>
        </p:nvSpPr>
        <p:spPr>
          <a:xfrm>
            <a:off x="4069975"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29"/>
          </p:nvPr>
        </p:nvSpPr>
        <p:spPr>
          <a:xfrm>
            <a:off x="6108947" y="3153547"/>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30" hasCustomPrompt="1"/>
          </p:nvPr>
        </p:nvSpPr>
        <p:spPr>
          <a:xfrm>
            <a:off x="6911512" y="3153547"/>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Picture Placeholder 3"/>
          <p:cNvSpPr>
            <a:spLocks noGrp="1"/>
          </p:cNvSpPr>
          <p:nvPr>
            <p:ph type="pic" sz="quarter" idx="33"/>
          </p:nvPr>
        </p:nvSpPr>
        <p:spPr>
          <a:xfrm>
            <a:off x="431540"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50" name="Content Placeholder 13"/>
          <p:cNvSpPr>
            <a:spLocks noGrp="1"/>
          </p:cNvSpPr>
          <p:nvPr>
            <p:ph sz="quarter" idx="34" hasCustomPrompt="1"/>
          </p:nvPr>
        </p:nvSpPr>
        <p:spPr>
          <a:xfrm>
            <a:off x="1228437"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1" name="Picture Placeholder 3"/>
          <p:cNvSpPr>
            <a:spLocks noGrp="1"/>
          </p:cNvSpPr>
          <p:nvPr>
            <p:ph type="pic" sz="quarter" idx="35"/>
          </p:nvPr>
        </p:nvSpPr>
        <p:spPr>
          <a:xfrm>
            <a:off x="3270244" y="4667305"/>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52" name="Content Placeholder 13"/>
          <p:cNvSpPr>
            <a:spLocks noGrp="1"/>
          </p:cNvSpPr>
          <p:nvPr>
            <p:ph sz="quarter" idx="36" hasCustomPrompt="1"/>
          </p:nvPr>
        </p:nvSpPr>
        <p:spPr>
          <a:xfrm>
            <a:off x="4069975"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53" name="Picture Placeholder 3"/>
          <p:cNvSpPr>
            <a:spLocks noGrp="1"/>
          </p:cNvSpPr>
          <p:nvPr>
            <p:ph type="pic" sz="quarter" idx="37"/>
          </p:nvPr>
        </p:nvSpPr>
        <p:spPr>
          <a:xfrm>
            <a:off x="6108947" y="4667304"/>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54" name="Content Placeholder 13"/>
          <p:cNvSpPr>
            <a:spLocks noGrp="1"/>
          </p:cNvSpPr>
          <p:nvPr>
            <p:ph sz="quarter" idx="38" hasCustomPrompt="1"/>
          </p:nvPr>
        </p:nvSpPr>
        <p:spPr>
          <a:xfrm>
            <a:off x="6911512" y="4667304"/>
            <a:ext cx="1735806"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778660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52421"/>
            <a:ext cx="7772400" cy="4627563"/>
          </a:xfrm>
        </p:spPr>
        <p:txBody>
          <a:bodyPr numCol="2" spcCol="274320">
            <a:normAutofit/>
          </a:bodyPr>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42892" indent="-171446">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8347850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5"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2"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5"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886576"/>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2"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16948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7"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4" y="163979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5"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7" y="163978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2" y="1639789"/>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7"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4" y="3886577"/>
            <a:ext cx="685800" cy="685800"/>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5"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7" y="3886576"/>
            <a:ext cx="685800" cy="685800"/>
          </a:xfrm>
          <a:solidFill>
            <a:schemeClr val="bg1">
              <a:lumMod val="95000"/>
            </a:schemeClr>
          </a:solidFill>
          <a:ln w="3175">
            <a:solidFill>
              <a:schemeClr val="bg1">
                <a:lumMod val="50000"/>
                <a:alpha val="40000"/>
              </a:schemeClr>
            </a:solidFill>
          </a:ln>
          <a:effectLst>
            <a:outerShdw dist="25400" dir="5400000" algn="t" rotWithShape="0">
              <a:schemeClr val="accent6"/>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2" y="3886576"/>
            <a:ext cx="1735806"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60155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0"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7"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0"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7"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157297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431540"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0"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639790"/>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7" y="1639789"/>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0"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0"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3886577"/>
            <a:ext cx="1150616" cy="1152144"/>
          </a:xfr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7" y="3886576"/>
            <a:ext cx="26690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9896296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1007520"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1"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46223"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4"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84926"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47"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135724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1007520"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1"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46223"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4"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84926"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2"/>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47" y="3256993"/>
            <a:ext cx="2532703"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09150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750552"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853449"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7"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956346"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10" name="Picture Placeholder 3"/>
          <p:cNvSpPr>
            <a:spLocks noGrp="1"/>
          </p:cNvSpPr>
          <p:nvPr>
            <p:ph type="pic" sz="quarter" idx="42"/>
          </p:nvPr>
        </p:nvSpPr>
        <p:spPr>
          <a:xfrm>
            <a:off x="7059242"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130375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14" name="Content Placeholder 13"/>
          <p:cNvSpPr>
            <a:spLocks noGrp="1"/>
          </p:cNvSpPr>
          <p:nvPr>
            <p:ph sz="quarter" idx="18" hasCustomPrompt="1"/>
          </p:nvPr>
        </p:nvSpPr>
        <p:spPr>
          <a:xfrm>
            <a:off x="53944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8" name="Content Placeholder 13"/>
          <p:cNvSpPr>
            <a:spLocks noGrp="1"/>
          </p:cNvSpPr>
          <p:nvPr>
            <p:ph sz="quarter" idx="20" hasCustomPrompt="1"/>
          </p:nvPr>
        </p:nvSpPr>
        <p:spPr>
          <a:xfrm>
            <a:off x="2642337"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0" name="Content Placeholder 13"/>
          <p:cNvSpPr>
            <a:spLocks noGrp="1"/>
          </p:cNvSpPr>
          <p:nvPr>
            <p:ph sz="quarter" idx="22" hasCustomPrompt="1"/>
          </p:nvPr>
        </p:nvSpPr>
        <p:spPr>
          <a:xfrm>
            <a:off x="4745234"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1" name="Content Placeholder 13"/>
          <p:cNvSpPr>
            <a:spLocks noGrp="1"/>
          </p:cNvSpPr>
          <p:nvPr>
            <p:ph sz="quarter" idx="43" hasCustomPrompt="1"/>
          </p:nvPr>
        </p:nvSpPr>
        <p:spPr>
          <a:xfrm>
            <a:off x="6848131" y="3256993"/>
            <a:ext cx="180296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2" name="Picture Placeholder 3"/>
          <p:cNvSpPr>
            <a:spLocks noGrp="1"/>
          </p:cNvSpPr>
          <p:nvPr>
            <p:ph type="pic" sz="quarter" idx="10"/>
          </p:nvPr>
        </p:nvSpPr>
        <p:spPr>
          <a:xfrm>
            <a:off x="750552"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3" name="Picture Placeholder 3"/>
          <p:cNvSpPr>
            <a:spLocks noGrp="1"/>
          </p:cNvSpPr>
          <p:nvPr>
            <p:ph type="pic" sz="quarter" idx="19"/>
          </p:nvPr>
        </p:nvSpPr>
        <p:spPr>
          <a:xfrm>
            <a:off x="2853449"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15" name="Picture Placeholder 3"/>
          <p:cNvSpPr>
            <a:spLocks noGrp="1"/>
          </p:cNvSpPr>
          <p:nvPr>
            <p:ph type="pic" sz="quarter" idx="21"/>
          </p:nvPr>
        </p:nvSpPr>
        <p:spPr>
          <a:xfrm>
            <a:off x="4956346" y="1639790"/>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4"/>
            </a:outerShdw>
          </a:effectLst>
        </p:spPr>
        <p:txBody>
          <a:bodyPr anchor="ctr" anchorCtr="0">
            <a:normAutofit/>
          </a:bodyPr>
          <a:lstStyle>
            <a:lvl1pPr marL="0" indent="0" algn="ctr">
              <a:buNone/>
              <a:defRPr sz="788"/>
            </a:lvl1pPr>
          </a:lstStyle>
          <a:p>
            <a:endParaRPr lang="en-US" dirty="0"/>
          </a:p>
        </p:txBody>
      </p:sp>
      <p:sp>
        <p:nvSpPr>
          <p:cNvPr id="16" name="Picture Placeholder 3"/>
          <p:cNvSpPr>
            <a:spLocks noGrp="1"/>
          </p:cNvSpPr>
          <p:nvPr>
            <p:ph type="pic" sz="quarter" idx="42"/>
          </p:nvPr>
        </p:nvSpPr>
        <p:spPr>
          <a:xfrm>
            <a:off x="7059242" y="1639789"/>
            <a:ext cx="1380744"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Tree>
    <p:extLst>
      <p:ext uri="{BB962C8B-B14F-4D97-AF65-F5344CB8AC3E}">
        <p14:creationId xmlns:p14="http://schemas.microsoft.com/office/powerpoint/2010/main" val="1745544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1" y="1268759"/>
            <a:ext cx="1764195" cy="3535680"/>
          </a:xfrm>
          <a:solidFill>
            <a:schemeClr val="bg1">
              <a:lumMod val="95000"/>
            </a:schemeClr>
          </a:solidFill>
        </p:spPr>
        <p:txBody>
          <a:bodyPr anchor="ctr">
            <a:normAutofit/>
          </a:bodyPr>
          <a:lstStyle>
            <a:lvl1pPr marL="0" indent="0" algn="ctr">
              <a:buNone/>
              <a:defRPr sz="1050"/>
            </a:lvl1pPr>
          </a:lstStyle>
          <a:p>
            <a:endParaRPr lang="en-US"/>
          </a:p>
        </p:txBody>
      </p:sp>
      <p:sp>
        <p:nvSpPr>
          <p:cNvPr id="5" name="Picture Placeholder 3"/>
          <p:cNvSpPr>
            <a:spLocks noGrp="1"/>
          </p:cNvSpPr>
          <p:nvPr>
            <p:ph type="pic" sz="quarter" idx="11"/>
          </p:nvPr>
        </p:nvSpPr>
        <p:spPr>
          <a:xfrm>
            <a:off x="4693478" y="1268759"/>
            <a:ext cx="1764195" cy="3535680"/>
          </a:xfrm>
          <a:solidFill>
            <a:schemeClr val="bg1">
              <a:lumMod val="95000"/>
            </a:schemeClr>
          </a:solidFill>
        </p:spPr>
        <p:txBody>
          <a:bodyPr anchor="ctr">
            <a:normAutofit/>
          </a:bodyPr>
          <a:lstStyle>
            <a:lvl1pPr marL="0" indent="0" algn="ctr">
              <a:buNone/>
              <a:defRPr sz="1050"/>
            </a:lvl1pPr>
          </a:lstStyle>
          <a:p>
            <a:endParaRPr lang="en-US"/>
          </a:p>
        </p:txBody>
      </p:sp>
      <p:sp>
        <p:nvSpPr>
          <p:cNvPr id="8" name="Text Placeholder 9"/>
          <p:cNvSpPr>
            <a:spLocks noGrp="1"/>
          </p:cNvSpPr>
          <p:nvPr>
            <p:ph type="body" sz="quarter" idx="14"/>
          </p:nvPr>
        </p:nvSpPr>
        <p:spPr>
          <a:xfrm>
            <a:off x="2600782" y="1268759"/>
            <a:ext cx="1859858" cy="3535680"/>
          </a:xfrm>
        </p:spPr>
        <p:txBody>
          <a:bodyPr>
            <a:noAutofit/>
          </a:bodyPr>
          <a:lstStyle>
            <a:lvl1pPr marL="0" indent="0">
              <a:buNone/>
              <a:defRPr sz="105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50"/>
            </a:lvl2pPr>
            <a:lvl3pPr marL="113110" indent="-113110">
              <a:defRPr sz="1050"/>
            </a:lvl3pPr>
            <a:lvl4pPr marL="301229" indent="-155972">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6598342" y="1268759"/>
            <a:ext cx="1859858" cy="3535680"/>
          </a:xfrm>
        </p:spPr>
        <p:txBody>
          <a:bodyPr>
            <a:noAutofit/>
          </a:bodyPr>
          <a:lstStyle>
            <a:lvl1pPr marL="0" indent="0">
              <a:buNone/>
              <a:defRPr sz="105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50"/>
            </a:lvl2pPr>
            <a:lvl3pPr marL="113110" indent="-113110">
              <a:defRPr sz="1050"/>
            </a:lvl3pPr>
            <a:lvl4pPr marL="301229" indent="-155972">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685801" y="4980566"/>
            <a:ext cx="3774839"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4693479" y="4980566"/>
            <a:ext cx="376472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43733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74182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74820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8767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988865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066248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6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68081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349224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8_Title Slid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2355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9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77865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0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375594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694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415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1920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1920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55996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8953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033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557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0712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4723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5597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13297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52421"/>
            <a:ext cx="7772400" cy="462756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0416476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57179" indent="-185733">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315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52421"/>
            <a:ext cx="7772400" cy="4627563"/>
          </a:xfrm>
        </p:spPr>
        <p:txBody>
          <a:bodyPr numCol="2" spcCol="274320">
            <a:normAutofit/>
          </a:bodyPr>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42892" indent="-171446">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361238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296144"/>
            <a:ext cx="3811588"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1560285"/>
            <a:ext cx="3811588" cy="4565877"/>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296144"/>
            <a:ext cx="3813174"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560285"/>
            <a:ext cx="3813174" cy="4565877"/>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3702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0860012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1920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1920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47744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296144"/>
            <a:ext cx="3811588"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1560285"/>
            <a:ext cx="3811588" cy="4565877"/>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296144"/>
            <a:ext cx="3813174"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560285"/>
            <a:ext cx="3813174" cy="4565877"/>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9679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539228"/>
            <a:ext cx="3811588" cy="230832"/>
          </a:xfrm>
        </p:spPr>
        <p:txBody>
          <a:bodyPr wrap="square" anchor="b">
            <a:spAutoFit/>
          </a:bodyPr>
          <a:lstStyle>
            <a:lvl1pPr marL="0" indent="0">
              <a:spcBef>
                <a:spcPts val="0"/>
              </a:spcBef>
              <a:buNone/>
              <a:defRPr sz="15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1803371"/>
            <a:ext cx="3811588" cy="4368831"/>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539228"/>
            <a:ext cx="3813174" cy="230832"/>
          </a:xfrm>
        </p:spPr>
        <p:txBody>
          <a:bodyPr wrap="square" anchor="b">
            <a:spAutoFit/>
          </a:bodyPr>
          <a:lstStyle>
            <a:lvl1pPr marL="0" indent="0">
              <a:spcBef>
                <a:spcPts val="0"/>
              </a:spcBef>
              <a:buNone/>
              <a:defRPr sz="15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803371"/>
            <a:ext cx="3813174" cy="4368831"/>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7329690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17428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9957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4715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286762" y="0"/>
            <a:ext cx="229743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229743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2286762" y="3419856"/>
            <a:ext cx="229743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573524" y="3419856"/>
            <a:ext cx="229743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6860286" y="3419856"/>
            <a:ext cx="229743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6527013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0"/>
            <a:ext cx="1831086"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656457" y="0"/>
            <a:ext cx="1831086"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5484686" y="0"/>
            <a:ext cx="1831086"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312914" y="0"/>
            <a:ext cx="1831086"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1831086"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2281428"/>
            <a:ext cx="1831086"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3656457" y="2281428"/>
            <a:ext cx="1831086"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5484686" y="2281428"/>
            <a:ext cx="1831086"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7312914" y="2281428"/>
            <a:ext cx="1831086"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1831086"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835087" y="4562856"/>
            <a:ext cx="1831086"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3663315" y="4562856"/>
            <a:ext cx="1831086"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5491544" y="4562856"/>
            <a:ext cx="1831086"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7312914" y="4562856"/>
            <a:ext cx="1831086"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0728984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521562" y="0"/>
            <a:ext cx="1536192"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043124" y="0"/>
            <a:ext cx="1536192"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564685" y="0"/>
            <a:ext cx="1536192"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607808" y="0"/>
            <a:ext cx="1536192"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6086247" y="0"/>
            <a:ext cx="1536192"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1536192"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1521562" y="1709928"/>
            <a:ext cx="1536192"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3043124" y="1709928"/>
            <a:ext cx="1536192"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4564685" y="1709928"/>
            <a:ext cx="1536192"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7607808" y="1709928"/>
            <a:ext cx="1536192"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6086247" y="1709928"/>
            <a:ext cx="1536192"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1536192"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1521562" y="3419856"/>
            <a:ext cx="1536192"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3043124" y="3419856"/>
            <a:ext cx="1536192"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4564685" y="3419856"/>
            <a:ext cx="1536192"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7607808" y="3419856"/>
            <a:ext cx="1536192"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6086247" y="3419856"/>
            <a:ext cx="1536192"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1536192"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1521562" y="5129784"/>
            <a:ext cx="1536192"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3043124" y="5129784"/>
            <a:ext cx="1536192"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4564685" y="5129784"/>
            <a:ext cx="1536192"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7607808" y="5129784"/>
            <a:ext cx="1536192"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6086247" y="5129784"/>
            <a:ext cx="1536192"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390075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539228"/>
            <a:ext cx="3811588"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1803371"/>
            <a:ext cx="3811588" cy="4368831"/>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539228"/>
            <a:ext cx="3813174" cy="230832"/>
          </a:xfrm>
        </p:spPr>
        <p:txBody>
          <a:bodyPr wrap="square" anchor="b">
            <a:spAutoFit/>
          </a:bodyPr>
          <a:lstStyle>
            <a:lvl1pPr marL="0" indent="0">
              <a:spcBef>
                <a:spcPts val="0"/>
              </a:spcBef>
              <a:buNone/>
              <a:defRPr sz="1500" b="1">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803371"/>
            <a:ext cx="3813174" cy="4368831"/>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1485131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6670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6482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6294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0" name="Text Placeholder 9"/>
          <p:cNvSpPr>
            <a:spLocks noGrp="1"/>
          </p:cNvSpPr>
          <p:nvPr>
            <p:ph type="body" sz="quarter" idx="14"/>
          </p:nvPr>
        </p:nvSpPr>
        <p:spPr>
          <a:xfrm>
            <a:off x="685800" y="4980566"/>
            <a:ext cx="18288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0" y="4980566"/>
            <a:ext cx="1828800" cy="958851"/>
          </a:xfrm>
        </p:spPr>
        <p:txBody>
          <a:bodyPr>
            <a:noAutofit/>
          </a:bodyPr>
          <a:lstStyle>
            <a:lvl1pPr marL="0" indent="0">
              <a:buNone/>
              <a:defRPr sz="1050"/>
            </a:lvl1pPr>
            <a:lvl2pPr marL="114297" indent="-114297">
              <a:buClr>
                <a:schemeClr val="accent3"/>
              </a:buClr>
              <a:buFont typeface="Arial" panose="020B0604020202020204" pitchFamily="34" charset="0"/>
              <a:buChar char="•"/>
              <a:defRPr sz="1050"/>
            </a:lvl2pPr>
            <a:lvl3pPr marL="228594" indent="-114297">
              <a:buClr>
                <a:schemeClr val="accent3"/>
              </a:buClr>
              <a:defRPr sz="1050"/>
            </a:lvl3pPr>
            <a:lvl4pPr marL="400040" indent="-171446">
              <a:buClr>
                <a:schemeClr val="accent3"/>
              </a:buClr>
              <a:defRPr sz="1050"/>
            </a:lvl4pPr>
            <a:lvl5pPr marL="571486" indent="-171446">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200" y="4980566"/>
            <a:ext cx="1828800"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4980566"/>
            <a:ext cx="1828800"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182015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26670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46482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7" name="Picture Placeholder 3"/>
          <p:cNvSpPr>
            <a:spLocks noGrp="1"/>
          </p:cNvSpPr>
          <p:nvPr>
            <p:ph type="pic" sz="quarter" idx="13"/>
          </p:nvPr>
        </p:nvSpPr>
        <p:spPr>
          <a:xfrm>
            <a:off x="6629400" y="1397000"/>
            <a:ext cx="18288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0" name="Text Placeholder 9"/>
          <p:cNvSpPr>
            <a:spLocks noGrp="1"/>
          </p:cNvSpPr>
          <p:nvPr>
            <p:ph type="body" sz="quarter" idx="14"/>
          </p:nvPr>
        </p:nvSpPr>
        <p:spPr>
          <a:xfrm>
            <a:off x="685800" y="4980566"/>
            <a:ext cx="18288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0" y="4980566"/>
            <a:ext cx="1828800" cy="958851"/>
          </a:xfrm>
        </p:spPr>
        <p:txBody>
          <a:bodyPr>
            <a:noAutofit/>
          </a:bodyPr>
          <a:lstStyle>
            <a:lvl1pPr marL="0" indent="0">
              <a:buNone/>
              <a:defRPr sz="1050"/>
            </a:lvl1pPr>
            <a:lvl2pPr marL="114297" indent="-114297">
              <a:buClr>
                <a:schemeClr val="accent3"/>
              </a:buClr>
              <a:buFont typeface="Arial" panose="020B0604020202020204" pitchFamily="34" charset="0"/>
              <a:buChar char="•"/>
              <a:defRPr sz="1050"/>
            </a:lvl2pPr>
            <a:lvl3pPr marL="228594" indent="-114297">
              <a:buClr>
                <a:schemeClr val="accent3"/>
              </a:buClr>
              <a:defRPr sz="1050"/>
            </a:lvl3pPr>
            <a:lvl4pPr marL="400040" indent="-171446">
              <a:buClr>
                <a:schemeClr val="accent3"/>
              </a:buClr>
              <a:defRPr sz="1050"/>
            </a:lvl4pPr>
            <a:lvl5pPr marL="571486" indent="-171446">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200" y="4980566"/>
            <a:ext cx="1828800"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4980566"/>
            <a:ext cx="1828800"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65661968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249631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4980566"/>
            <a:ext cx="2496312" cy="958851"/>
          </a:xfrm>
        </p:spPr>
        <p:txBody>
          <a:bodyPr>
            <a:noAutofit/>
          </a:bodyPr>
          <a:lstStyle>
            <a:lvl1pPr marL="0" indent="0">
              <a:buNone/>
              <a:defRPr sz="1050"/>
            </a:lvl1pPr>
            <a:lvl2pPr marL="114297" indent="-114297">
              <a:buClr>
                <a:schemeClr val="accent4"/>
              </a:buClr>
              <a:buFont typeface="Arial" panose="020B0604020202020204" pitchFamily="34" charset="0"/>
              <a:buChar char="•"/>
              <a:defRPr sz="1050"/>
            </a:lvl2pPr>
            <a:lvl3pPr marL="228594" indent="-114297">
              <a:buClr>
                <a:schemeClr val="accent4"/>
              </a:buClr>
              <a:defRPr sz="1050"/>
            </a:lvl3pPr>
            <a:lvl4pPr marL="400040" indent="-171446">
              <a:buClr>
                <a:schemeClr val="accent4"/>
              </a:buClr>
              <a:defRPr sz="1050"/>
            </a:lvl4pPr>
            <a:lvl5pPr marL="571486" indent="-171446">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8" y="4980566"/>
            <a:ext cx="2496312"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71158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249631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4980566"/>
            <a:ext cx="2496312" cy="958851"/>
          </a:xfrm>
        </p:spPr>
        <p:txBody>
          <a:bodyPr>
            <a:noAutofit/>
          </a:bodyPr>
          <a:lstStyle>
            <a:lvl1pPr marL="0" indent="0">
              <a:buNone/>
              <a:defRPr sz="1050"/>
            </a:lvl1pPr>
            <a:lvl2pPr marL="114297" indent="-114297">
              <a:buClr>
                <a:schemeClr val="accent4"/>
              </a:buClr>
              <a:buFont typeface="Arial" panose="020B0604020202020204" pitchFamily="34" charset="0"/>
              <a:buChar char="•"/>
              <a:defRPr sz="1050"/>
            </a:lvl2pPr>
            <a:lvl3pPr marL="228594" indent="-114297">
              <a:buClr>
                <a:schemeClr val="accent4"/>
              </a:buClr>
              <a:defRPr sz="1050"/>
            </a:lvl3pPr>
            <a:lvl4pPr marL="400040" indent="-171446">
              <a:buClr>
                <a:schemeClr val="accent4"/>
              </a:buClr>
              <a:defRPr sz="1050"/>
            </a:lvl4pPr>
            <a:lvl5pPr marL="571486" indent="-171446">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8" y="4980566"/>
            <a:ext cx="2496312" cy="958851"/>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7128606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381419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4980566"/>
            <a:ext cx="3814192"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95635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3814192"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4644009" y="1397000"/>
            <a:ext cx="3814192"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8" name="Text Placeholder 9"/>
          <p:cNvSpPr>
            <a:spLocks noGrp="1"/>
          </p:cNvSpPr>
          <p:nvPr>
            <p:ph type="body" sz="quarter" idx="14"/>
          </p:nvPr>
        </p:nvSpPr>
        <p:spPr>
          <a:xfrm>
            <a:off x="685800" y="4980566"/>
            <a:ext cx="3814192"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4980566"/>
            <a:ext cx="3814192" cy="958851"/>
          </a:xfrm>
        </p:spPr>
        <p:txBody>
          <a:bodyPr>
            <a:noAutofit/>
          </a:bodyPr>
          <a:lstStyle>
            <a:lvl1pPr marL="0" indent="0">
              <a:buNone/>
              <a:defRPr sz="1050"/>
            </a:lvl1pPr>
            <a:lvl2pPr marL="114297" indent="-114297">
              <a:buClr>
                <a:schemeClr val="bg2"/>
              </a:buClr>
              <a:buFont typeface="Arial" panose="020B0604020202020204" pitchFamily="34" charset="0"/>
              <a:buChar char="•"/>
              <a:defRPr sz="1050"/>
            </a:lvl2pPr>
            <a:lvl3pPr marL="228594" indent="-114297">
              <a:buClr>
                <a:schemeClr val="bg2"/>
              </a:buClr>
              <a:defRPr sz="1050"/>
            </a:lvl3pPr>
            <a:lvl4pPr marL="400040" indent="-171446">
              <a:buClr>
                <a:schemeClr val="bg2"/>
              </a:buClr>
              <a:defRPr sz="1050"/>
            </a:lvl4pPr>
            <a:lvl5pPr marL="571486" indent="-171446">
              <a:buClr>
                <a:schemeClr val="bg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2899150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11" name="Picture Placeholder 3"/>
          <p:cNvSpPr>
            <a:spLocks noGrp="1"/>
          </p:cNvSpPr>
          <p:nvPr>
            <p:ph type="pic" sz="quarter" idx="10"/>
          </p:nvPr>
        </p:nvSpPr>
        <p:spPr>
          <a:xfrm>
            <a:off x="6858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dirty="0"/>
          </a:p>
        </p:txBody>
      </p:sp>
      <p:sp>
        <p:nvSpPr>
          <p:cNvPr id="12" name="Picture Placeholder 3"/>
          <p:cNvSpPr>
            <a:spLocks noGrp="1"/>
          </p:cNvSpPr>
          <p:nvPr>
            <p:ph type="pic" sz="quarter" idx="11"/>
          </p:nvPr>
        </p:nvSpPr>
        <p:spPr>
          <a:xfrm>
            <a:off x="26670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13" name="Picture Placeholder 3"/>
          <p:cNvSpPr>
            <a:spLocks noGrp="1"/>
          </p:cNvSpPr>
          <p:nvPr>
            <p:ph type="pic" sz="quarter" idx="12"/>
          </p:nvPr>
        </p:nvSpPr>
        <p:spPr>
          <a:xfrm>
            <a:off x="46482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050"/>
            </a:lvl1pPr>
          </a:lstStyle>
          <a:p>
            <a:endParaRPr lang="en-US"/>
          </a:p>
        </p:txBody>
      </p:sp>
      <p:sp>
        <p:nvSpPr>
          <p:cNvPr id="16" name="Picture Placeholder 3"/>
          <p:cNvSpPr>
            <a:spLocks noGrp="1"/>
          </p:cNvSpPr>
          <p:nvPr>
            <p:ph type="pic" sz="quarter" idx="13"/>
          </p:nvPr>
        </p:nvSpPr>
        <p:spPr>
          <a:xfrm>
            <a:off x="66294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anchor="ctr">
            <a:normAutofit/>
          </a:bodyPr>
          <a:lstStyle>
            <a:lvl1pPr marL="0" indent="0" algn="ctr">
              <a:buNone/>
              <a:defRPr sz="1050"/>
            </a:lvl1pPr>
          </a:lstStyle>
          <a:p>
            <a:endParaRPr lang="en-US"/>
          </a:p>
        </p:txBody>
      </p:sp>
      <p:sp>
        <p:nvSpPr>
          <p:cNvPr id="17" name="Content Placeholder 13"/>
          <p:cNvSpPr>
            <a:spLocks noGrp="1"/>
          </p:cNvSpPr>
          <p:nvPr>
            <p:ph sz="quarter" idx="18"/>
          </p:nvPr>
        </p:nvSpPr>
        <p:spPr>
          <a:xfrm>
            <a:off x="685800" y="3055281"/>
            <a:ext cx="183108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19"/>
          </p:nvPr>
        </p:nvSpPr>
        <p:spPr>
          <a:xfrm>
            <a:off x="2666238" y="3055281"/>
            <a:ext cx="1831086" cy="298833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0"/>
          </p:nvPr>
        </p:nvSpPr>
        <p:spPr>
          <a:xfrm>
            <a:off x="4646676" y="3055281"/>
            <a:ext cx="1831086"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13"/>
          <p:cNvSpPr>
            <a:spLocks noGrp="1"/>
          </p:cNvSpPr>
          <p:nvPr>
            <p:ph sz="quarter" idx="21"/>
          </p:nvPr>
        </p:nvSpPr>
        <p:spPr>
          <a:xfrm>
            <a:off x="6627114" y="3055281"/>
            <a:ext cx="1831086"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639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endParaRPr lang="en-US" dirty="0"/>
          </a:p>
        </p:txBody>
      </p:sp>
      <p:sp>
        <p:nvSpPr>
          <p:cNvPr id="5" name="Picture Placeholder 3"/>
          <p:cNvSpPr>
            <a:spLocks noGrp="1"/>
          </p:cNvSpPr>
          <p:nvPr>
            <p:ph type="pic" sz="quarter" idx="11"/>
          </p:nvPr>
        </p:nvSpPr>
        <p:spPr>
          <a:xfrm>
            <a:off x="26670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endParaRPr lang="en-US"/>
          </a:p>
        </p:txBody>
      </p:sp>
      <p:sp>
        <p:nvSpPr>
          <p:cNvPr id="6" name="Picture Placeholder 3"/>
          <p:cNvSpPr>
            <a:spLocks noGrp="1"/>
          </p:cNvSpPr>
          <p:nvPr>
            <p:ph type="pic" sz="quarter" idx="12"/>
          </p:nvPr>
        </p:nvSpPr>
        <p:spPr>
          <a:xfrm>
            <a:off x="46482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050"/>
            </a:lvl1pPr>
          </a:lstStyle>
          <a:p>
            <a:endParaRPr lang="en-US"/>
          </a:p>
        </p:txBody>
      </p:sp>
      <p:sp>
        <p:nvSpPr>
          <p:cNvPr id="7" name="Picture Placeholder 3"/>
          <p:cNvSpPr>
            <a:spLocks noGrp="1"/>
          </p:cNvSpPr>
          <p:nvPr>
            <p:ph type="pic" sz="quarter" idx="13"/>
          </p:nvPr>
        </p:nvSpPr>
        <p:spPr>
          <a:xfrm>
            <a:off x="6629400" y="1397001"/>
            <a:ext cx="18288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anchor="ctr">
            <a:normAutofit/>
          </a:bodyPr>
          <a:lstStyle>
            <a:lvl1pPr marL="0" indent="0" algn="ctr">
              <a:buNone/>
              <a:defRPr sz="1050"/>
            </a:lvl1pPr>
          </a:lstStyle>
          <a:p>
            <a:endParaRPr lang="en-US"/>
          </a:p>
        </p:txBody>
      </p:sp>
      <p:sp>
        <p:nvSpPr>
          <p:cNvPr id="14" name="Content Placeholder 13"/>
          <p:cNvSpPr>
            <a:spLocks noGrp="1"/>
          </p:cNvSpPr>
          <p:nvPr>
            <p:ph sz="quarter" idx="18"/>
          </p:nvPr>
        </p:nvSpPr>
        <p:spPr>
          <a:xfrm>
            <a:off x="685800" y="3055281"/>
            <a:ext cx="183108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8" y="3055281"/>
            <a:ext cx="1831086" cy="2988332"/>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6" y="3055281"/>
            <a:ext cx="1831086"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4" y="3055281"/>
            <a:ext cx="1831086"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2279884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1" name="Content Placeholder 13"/>
          <p:cNvSpPr>
            <a:spLocks noGrp="1"/>
          </p:cNvSpPr>
          <p:nvPr>
            <p:ph sz="quarter" idx="18"/>
          </p:nvPr>
        </p:nvSpPr>
        <p:spPr>
          <a:xfrm>
            <a:off x="685800" y="3055281"/>
            <a:ext cx="2496312"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055281"/>
            <a:ext cx="2496312"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3055281"/>
            <a:ext cx="2496312"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30891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9962"/>
            <a:ext cx="7772400" cy="817561"/>
          </a:xfrm>
        </p:spPr>
        <p:txBody>
          <a:bodyPr/>
          <a:lstStyle/>
          <a:p>
            <a:r>
              <a:rPr lang="en-US"/>
              <a:t>Click to edit Master title style</a:t>
            </a:r>
          </a:p>
        </p:txBody>
      </p:sp>
      <p:sp>
        <p:nvSpPr>
          <p:cNvPr id="4" name="Picture Placeholder 3"/>
          <p:cNvSpPr>
            <a:spLocks noGrp="1"/>
          </p:cNvSpPr>
          <p:nvPr>
            <p:ph type="pic" sz="quarter" idx="10"/>
          </p:nvPr>
        </p:nvSpPr>
        <p:spPr>
          <a:xfrm>
            <a:off x="685800" y="1397000"/>
            <a:ext cx="249631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endParaRPr lang="en-US"/>
          </a:p>
        </p:txBody>
      </p:sp>
      <p:sp>
        <p:nvSpPr>
          <p:cNvPr id="5" name="Picture Placeholder 3"/>
          <p:cNvSpPr>
            <a:spLocks noGrp="1"/>
          </p:cNvSpPr>
          <p:nvPr>
            <p:ph type="pic" sz="quarter" idx="11"/>
          </p:nvPr>
        </p:nvSpPr>
        <p:spPr>
          <a:xfrm>
            <a:off x="3323844" y="1397000"/>
            <a:ext cx="249631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endParaRPr lang="en-US"/>
          </a:p>
        </p:txBody>
      </p:sp>
      <p:sp>
        <p:nvSpPr>
          <p:cNvPr id="6" name="Picture Placeholder 3"/>
          <p:cNvSpPr>
            <a:spLocks noGrp="1"/>
          </p:cNvSpPr>
          <p:nvPr>
            <p:ph type="pic" sz="quarter" idx="12"/>
          </p:nvPr>
        </p:nvSpPr>
        <p:spPr>
          <a:xfrm>
            <a:off x="5961888" y="1397000"/>
            <a:ext cx="2496312"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endParaRPr lang="en-US"/>
          </a:p>
        </p:txBody>
      </p:sp>
      <p:sp>
        <p:nvSpPr>
          <p:cNvPr id="11" name="Content Placeholder 13"/>
          <p:cNvSpPr>
            <a:spLocks noGrp="1"/>
          </p:cNvSpPr>
          <p:nvPr>
            <p:ph sz="quarter" idx="18"/>
          </p:nvPr>
        </p:nvSpPr>
        <p:spPr>
          <a:xfrm>
            <a:off x="685800" y="3055281"/>
            <a:ext cx="2496312"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055281"/>
            <a:ext cx="2496312" cy="2988332"/>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8" y="3055281"/>
            <a:ext cx="2496312" cy="2988332"/>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4767012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4.xml"/><Relationship Id="rId21" Type="http://schemas.openxmlformats.org/officeDocument/2006/relationships/slideLayout" Target="../slideLayouts/slideLayout79.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63" Type="http://schemas.openxmlformats.org/officeDocument/2006/relationships/slideLayout" Target="../slideLayouts/slideLayout121.xml"/><Relationship Id="rId68" Type="http://schemas.openxmlformats.org/officeDocument/2006/relationships/slideLayout" Target="../slideLayouts/slideLayout126.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66" Type="http://schemas.openxmlformats.org/officeDocument/2006/relationships/slideLayout" Target="../slideLayouts/slideLayout124.xml"/><Relationship Id="rId74" Type="http://schemas.openxmlformats.org/officeDocument/2006/relationships/slideLayout" Target="../slideLayouts/slideLayout132.xml"/><Relationship Id="rId5" Type="http://schemas.openxmlformats.org/officeDocument/2006/relationships/slideLayout" Target="../slideLayouts/slideLayout63.xml"/><Relationship Id="rId61" Type="http://schemas.openxmlformats.org/officeDocument/2006/relationships/slideLayout" Target="../slideLayouts/slideLayout119.xml"/><Relationship Id="rId19" Type="http://schemas.openxmlformats.org/officeDocument/2006/relationships/slideLayout" Target="../slideLayouts/slideLayout7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64" Type="http://schemas.openxmlformats.org/officeDocument/2006/relationships/slideLayout" Target="../slideLayouts/slideLayout122.xml"/><Relationship Id="rId69" Type="http://schemas.openxmlformats.org/officeDocument/2006/relationships/slideLayout" Target="../slideLayouts/slideLayout127.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72" Type="http://schemas.openxmlformats.org/officeDocument/2006/relationships/slideLayout" Target="../slideLayouts/slideLayout130.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slideLayout" Target="../slideLayouts/slideLayout117.xml"/><Relationship Id="rId67" Type="http://schemas.openxmlformats.org/officeDocument/2006/relationships/slideLayout" Target="../slideLayouts/slideLayout125.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62" Type="http://schemas.openxmlformats.org/officeDocument/2006/relationships/slideLayout" Target="../slideLayouts/slideLayout120.xml"/><Relationship Id="rId70" Type="http://schemas.openxmlformats.org/officeDocument/2006/relationships/slideLayout" Target="../slideLayouts/slideLayout128.xml"/><Relationship Id="rId75" Type="http://schemas.openxmlformats.org/officeDocument/2006/relationships/theme" Target="../theme/theme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60" Type="http://schemas.openxmlformats.org/officeDocument/2006/relationships/slideLayout" Target="../slideLayouts/slideLayout118.xml"/><Relationship Id="rId65" Type="http://schemas.openxmlformats.org/officeDocument/2006/relationships/slideLayout" Target="../slideLayouts/slideLayout123.xml"/><Relationship Id="rId73" Type="http://schemas.openxmlformats.org/officeDocument/2006/relationships/slideLayout" Target="../slideLayouts/slideLayout13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9" Type="http://schemas.openxmlformats.org/officeDocument/2006/relationships/slideLayout" Target="../slideLayouts/slideLayout97.xml"/><Relationship Id="rId34" Type="http://schemas.openxmlformats.org/officeDocument/2006/relationships/slideLayout" Target="../slideLayouts/slideLayout92.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 Type="http://schemas.openxmlformats.org/officeDocument/2006/relationships/slideLayout" Target="../slideLayouts/slideLayout65.xml"/><Relationship Id="rId71" Type="http://schemas.openxmlformats.org/officeDocument/2006/relationships/slideLayout" Target="../slideLayouts/slideLayout12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47" Type="http://schemas.openxmlformats.org/officeDocument/2006/relationships/slideLayout" Target="../slideLayouts/slideLayout179.xml"/><Relationship Id="rId50" Type="http://schemas.openxmlformats.org/officeDocument/2006/relationships/slideLayout" Target="../slideLayouts/slideLayout182.xml"/><Relationship Id="rId55" Type="http://schemas.openxmlformats.org/officeDocument/2006/relationships/slideLayout" Target="../slideLayouts/slideLayout187.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9" Type="http://schemas.openxmlformats.org/officeDocument/2006/relationships/slideLayout" Target="../slideLayouts/slideLayout161.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45" Type="http://schemas.openxmlformats.org/officeDocument/2006/relationships/slideLayout" Target="../slideLayouts/slideLayout177.xml"/><Relationship Id="rId53" Type="http://schemas.openxmlformats.org/officeDocument/2006/relationships/slideLayout" Target="../slideLayouts/slideLayout185.xml"/><Relationship Id="rId58" Type="http://schemas.openxmlformats.org/officeDocument/2006/relationships/slideLayout" Target="../slideLayouts/slideLayout190.xml"/><Relationship Id="rId5" Type="http://schemas.openxmlformats.org/officeDocument/2006/relationships/slideLayout" Target="../slideLayouts/slideLayout137.xml"/><Relationship Id="rId61" Type="http://schemas.openxmlformats.org/officeDocument/2006/relationships/hyperlink" Target="https://twitter.com/" TargetMode="External"/><Relationship Id="rId19" Type="http://schemas.openxmlformats.org/officeDocument/2006/relationships/slideLayout" Target="../slideLayouts/slideLayout15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48" Type="http://schemas.openxmlformats.org/officeDocument/2006/relationships/slideLayout" Target="../slideLayouts/slideLayout180.xml"/><Relationship Id="rId56" Type="http://schemas.openxmlformats.org/officeDocument/2006/relationships/slideLayout" Target="../slideLayouts/slideLayout188.xml"/><Relationship Id="rId8" Type="http://schemas.openxmlformats.org/officeDocument/2006/relationships/slideLayout" Target="../slideLayouts/slideLayout140.xml"/><Relationship Id="rId51" Type="http://schemas.openxmlformats.org/officeDocument/2006/relationships/slideLayout" Target="../slideLayouts/slideLayout183.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46" Type="http://schemas.openxmlformats.org/officeDocument/2006/relationships/slideLayout" Target="../slideLayouts/slideLayout178.xml"/><Relationship Id="rId59" Type="http://schemas.openxmlformats.org/officeDocument/2006/relationships/theme" Target="../theme/theme3.xml"/><Relationship Id="rId20" Type="http://schemas.openxmlformats.org/officeDocument/2006/relationships/slideLayout" Target="../slideLayouts/slideLayout152.xml"/><Relationship Id="rId41" Type="http://schemas.openxmlformats.org/officeDocument/2006/relationships/slideLayout" Target="../slideLayouts/slideLayout173.xml"/><Relationship Id="rId54" Type="http://schemas.openxmlformats.org/officeDocument/2006/relationships/slideLayout" Target="../slideLayouts/slideLayout186.xml"/><Relationship Id="rId62" Type="http://schemas.openxmlformats.org/officeDocument/2006/relationships/hyperlink" Target="https://www.linkedin.com/" TargetMode="Externa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49" Type="http://schemas.openxmlformats.org/officeDocument/2006/relationships/slideLayout" Target="../slideLayouts/slideLayout181.xml"/><Relationship Id="rId57" Type="http://schemas.openxmlformats.org/officeDocument/2006/relationships/slideLayout" Target="../slideLayouts/slideLayout189.xml"/><Relationship Id="rId10" Type="http://schemas.openxmlformats.org/officeDocument/2006/relationships/slideLayout" Target="../slideLayouts/slideLayout142.xml"/><Relationship Id="rId31" Type="http://schemas.openxmlformats.org/officeDocument/2006/relationships/slideLayout" Target="../slideLayouts/slideLayout163.xml"/><Relationship Id="rId44" Type="http://schemas.openxmlformats.org/officeDocument/2006/relationships/slideLayout" Target="../slideLayouts/slideLayout176.xml"/><Relationship Id="rId52" Type="http://schemas.openxmlformats.org/officeDocument/2006/relationships/slideLayout" Target="../slideLayouts/slideLayout184.xml"/><Relationship Id="rId60" Type="http://schemas.openxmlformats.org/officeDocument/2006/relationships/hyperlink" Target="https://www.facebook.com" TargetMode="Externa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9" Type="http://schemas.openxmlformats.org/officeDocument/2006/relationships/slideLayout" Target="../slideLayouts/slideLayout229.xml"/><Relationship Id="rId21" Type="http://schemas.openxmlformats.org/officeDocument/2006/relationships/slideLayout" Target="../slideLayouts/slideLayout211.xml"/><Relationship Id="rId34" Type="http://schemas.openxmlformats.org/officeDocument/2006/relationships/slideLayout" Target="../slideLayouts/slideLayout224.xml"/><Relationship Id="rId42" Type="http://schemas.openxmlformats.org/officeDocument/2006/relationships/slideLayout" Target="../slideLayouts/slideLayout232.xml"/><Relationship Id="rId47" Type="http://schemas.openxmlformats.org/officeDocument/2006/relationships/slideLayout" Target="../slideLayouts/slideLayout237.xml"/><Relationship Id="rId50" Type="http://schemas.openxmlformats.org/officeDocument/2006/relationships/slideLayout" Target="../slideLayouts/slideLayout240.xml"/><Relationship Id="rId55" Type="http://schemas.openxmlformats.org/officeDocument/2006/relationships/slideLayout" Target="../slideLayouts/slideLayout245.xml"/><Relationship Id="rId7" Type="http://schemas.openxmlformats.org/officeDocument/2006/relationships/slideLayout" Target="../slideLayouts/slideLayout19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9" Type="http://schemas.openxmlformats.org/officeDocument/2006/relationships/slideLayout" Target="../slideLayouts/slideLayout219.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32" Type="http://schemas.openxmlformats.org/officeDocument/2006/relationships/slideLayout" Target="../slideLayouts/slideLayout222.xml"/><Relationship Id="rId37" Type="http://schemas.openxmlformats.org/officeDocument/2006/relationships/slideLayout" Target="../slideLayouts/slideLayout227.xml"/><Relationship Id="rId40" Type="http://schemas.openxmlformats.org/officeDocument/2006/relationships/slideLayout" Target="../slideLayouts/slideLayout230.xml"/><Relationship Id="rId45" Type="http://schemas.openxmlformats.org/officeDocument/2006/relationships/slideLayout" Target="../slideLayouts/slideLayout235.xml"/><Relationship Id="rId53" Type="http://schemas.openxmlformats.org/officeDocument/2006/relationships/slideLayout" Target="../slideLayouts/slideLayout243.xml"/><Relationship Id="rId58" Type="http://schemas.openxmlformats.org/officeDocument/2006/relationships/slideLayout" Target="../slideLayouts/slideLayout248.xml"/><Relationship Id="rId5" Type="http://schemas.openxmlformats.org/officeDocument/2006/relationships/slideLayout" Target="../slideLayouts/slideLayout195.xml"/><Relationship Id="rId19" Type="http://schemas.openxmlformats.org/officeDocument/2006/relationships/slideLayout" Target="../slideLayouts/slideLayout209.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 Id="rId30" Type="http://schemas.openxmlformats.org/officeDocument/2006/relationships/slideLayout" Target="../slideLayouts/slideLayout220.xml"/><Relationship Id="rId35" Type="http://schemas.openxmlformats.org/officeDocument/2006/relationships/slideLayout" Target="../slideLayouts/slideLayout225.xml"/><Relationship Id="rId43" Type="http://schemas.openxmlformats.org/officeDocument/2006/relationships/slideLayout" Target="../slideLayouts/slideLayout233.xml"/><Relationship Id="rId48" Type="http://schemas.openxmlformats.org/officeDocument/2006/relationships/slideLayout" Target="../slideLayouts/slideLayout238.xml"/><Relationship Id="rId56" Type="http://schemas.openxmlformats.org/officeDocument/2006/relationships/slideLayout" Target="../slideLayouts/slideLayout246.xml"/><Relationship Id="rId8" Type="http://schemas.openxmlformats.org/officeDocument/2006/relationships/slideLayout" Target="../slideLayouts/slideLayout198.xml"/><Relationship Id="rId51" Type="http://schemas.openxmlformats.org/officeDocument/2006/relationships/slideLayout" Target="../slideLayouts/slideLayout241.xml"/><Relationship Id="rId3" Type="http://schemas.openxmlformats.org/officeDocument/2006/relationships/slideLayout" Target="../slideLayouts/slideLayout193.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33" Type="http://schemas.openxmlformats.org/officeDocument/2006/relationships/slideLayout" Target="../slideLayouts/slideLayout223.xml"/><Relationship Id="rId38" Type="http://schemas.openxmlformats.org/officeDocument/2006/relationships/slideLayout" Target="../slideLayouts/slideLayout228.xml"/><Relationship Id="rId46" Type="http://schemas.openxmlformats.org/officeDocument/2006/relationships/slideLayout" Target="../slideLayouts/slideLayout236.xml"/><Relationship Id="rId59" Type="http://schemas.openxmlformats.org/officeDocument/2006/relationships/theme" Target="../theme/theme4.xml"/><Relationship Id="rId20" Type="http://schemas.openxmlformats.org/officeDocument/2006/relationships/slideLayout" Target="../slideLayouts/slideLayout210.xml"/><Relationship Id="rId41" Type="http://schemas.openxmlformats.org/officeDocument/2006/relationships/slideLayout" Target="../slideLayouts/slideLayout231.xml"/><Relationship Id="rId54" Type="http://schemas.openxmlformats.org/officeDocument/2006/relationships/slideLayout" Target="../slideLayouts/slideLayout244.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36" Type="http://schemas.openxmlformats.org/officeDocument/2006/relationships/slideLayout" Target="../slideLayouts/slideLayout226.xml"/><Relationship Id="rId49" Type="http://schemas.openxmlformats.org/officeDocument/2006/relationships/slideLayout" Target="../slideLayouts/slideLayout239.xml"/><Relationship Id="rId57" Type="http://schemas.openxmlformats.org/officeDocument/2006/relationships/slideLayout" Target="../slideLayouts/slideLayout247.xml"/><Relationship Id="rId10" Type="http://schemas.openxmlformats.org/officeDocument/2006/relationships/slideLayout" Target="../slideLayouts/slideLayout200.xml"/><Relationship Id="rId31" Type="http://schemas.openxmlformats.org/officeDocument/2006/relationships/slideLayout" Target="../slideLayouts/slideLayout221.xml"/><Relationship Id="rId44" Type="http://schemas.openxmlformats.org/officeDocument/2006/relationships/slideLayout" Target="../slideLayouts/slideLayout234.xml"/><Relationship Id="rId52" Type="http://schemas.openxmlformats.org/officeDocument/2006/relationships/slideLayout" Target="../slideLayouts/slideLayout242.xml"/><Relationship Id="rId60" Type="http://schemas.openxmlformats.org/officeDocument/2006/relationships/hyperlink" Target="https://twitter.com/" TargetMode="Externa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74.xml"/><Relationship Id="rId21" Type="http://schemas.openxmlformats.org/officeDocument/2006/relationships/slideLayout" Target="../slideLayouts/slideLayout269.xml"/><Relationship Id="rId42" Type="http://schemas.openxmlformats.org/officeDocument/2006/relationships/slideLayout" Target="../slideLayouts/slideLayout290.xml"/><Relationship Id="rId47" Type="http://schemas.openxmlformats.org/officeDocument/2006/relationships/slideLayout" Target="../slideLayouts/slideLayout295.xml"/><Relationship Id="rId63" Type="http://schemas.openxmlformats.org/officeDocument/2006/relationships/slideLayout" Target="../slideLayouts/slideLayout311.xml"/><Relationship Id="rId68" Type="http://schemas.openxmlformats.org/officeDocument/2006/relationships/slideLayout" Target="../slideLayouts/slideLayout316.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9" Type="http://schemas.openxmlformats.org/officeDocument/2006/relationships/slideLayout" Target="../slideLayouts/slideLayout277.xml"/><Relationship Id="rId11" Type="http://schemas.openxmlformats.org/officeDocument/2006/relationships/slideLayout" Target="../slideLayouts/slideLayout259.xml"/><Relationship Id="rId24" Type="http://schemas.openxmlformats.org/officeDocument/2006/relationships/slideLayout" Target="../slideLayouts/slideLayout272.xml"/><Relationship Id="rId32" Type="http://schemas.openxmlformats.org/officeDocument/2006/relationships/slideLayout" Target="../slideLayouts/slideLayout280.xml"/><Relationship Id="rId37" Type="http://schemas.openxmlformats.org/officeDocument/2006/relationships/slideLayout" Target="../slideLayouts/slideLayout285.xml"/><Relationship Id="rId40" Type="http://schemas.openxmlformats.org/officeDocument/2006/relationships/slideLayout" Target="../slideLayouts/slideLayout288.xml"/><Relationship Id="rId45" Type="http://schemas.openxmlformats.org/officeDocument/2006/relationships/slideLayout" Target="../slideLayouts/slideLayout293.xml"/><Relationship Id="rId53" Type="http://schemas.openxmlformats.org/officeDocument/2006/relationships/slideLayout" Target="../slideLayouts/slideLayout301.xml"/><Relationship Id="rId58" Type="http://schemas.openxmlformats.org/officeDocument/2006/relationships/slideLayout" Target="../slideLayouts/slideLayout306.xml"/><Relationship Id="rId66" Type="http://schemas.openxmlformats.org/officeDocument/2006/relationships/slideLayout" Target="../slideLayouts/slideLayout314.xml"/><Relationship Id="rId74" Type="http://schemas.openxmlformats.org/officeDocument/2006/relationships/slideLayout" Target="../slideLayouts/slideLayout322.xml"/><Relationship Id="rId5" Type="http://schemas.openxmlformats.org/officeDocument/2006/relationships/slideLayout" Target="../slideLayouts/slideLayout253.xml"/><Relationship Id="rId61" Type="http://schemas.openxmlformats.org/officeDocument/2006/relationships/slideLayout" Target="../slideLayouts/slideLayout309.xml"/><Relationship Id="rId19" Type="http://schemas.openxmlformats.org/officeDocument/2006/relationships/slideLayout" Target="../slideLayouts/slideLayout267.xml"/><Relationship Id="rId14" Type="http://schemas.openxmlformats.org/officeDocument/2006/relationships/slideLayout" Target="../slideLayouts/slideLayout262.xml"/><Relationship Id="rId22" Type="http://schemas.openxmlformats.org/officeDocument/2006/relationships/slideLayout" Target="../slideLayouts/slideLayout270.xml"/><Relationship Id="rId27" Type="http://schemas.openxmlformats.org/officeDocument/2006/relationships/slideLayout" Target="../slideLayouts/slideLayout275.xml"/><Relationship Id="rId30" Type="http://schemas.openxmlformats.org/officeDocument/2006/relationships/slideLayout" Target="../slideLayouts/slideLayout278.xml"/><Relationship Id="rId35" Type="http://schemas.openxmlformats.org/officeDocument/2006/relationships/slideLayout" Target="../slideLayouts/slideLayout283.xml"/><Relationship Id="rId43" Type="http://schemas.openxmlformats.org/officeDocument/2006/relationships/slideLayout" Target="../slideLayouts/slideLayout291.xml"/><Relationship Id="rId48" Type="http://schemas.openxmlformats.org/officeDocument/2006/relationships/slideLayout" Target="../slideLayouts/slideLayout296.xml"/><Relationship Id="rId56" Type="http://schemas.openxmlformats.org/officeDocument/2006/relationships/slideLayout" Target="../slideLayouts/slideLayout304.xml"/><Relationship Id="rId64" Type="http://schemas.openxmlformats.org/officeDocument/2006/relationships/slideLayout" Target="../slideLayouts/slideLayout312.xml"/><Relationship Id="rId69" Type="http://schemas.openxmlformats.org/officeDocument/2006/relationships/slideLayout" Target="../slideLayouts/slideLayout317.xml"/><Relationship Id="rId8" Type="http://schemas.openxmlformats.org/officeDocument/2006/relationships/slideLayout" Target="../slideLayouts/slideLayout256.xml"/><Relationship Id="rId51" Type="http://schemas.openxmlformats.org/officeDocument/2006/relationships/slideLayout" Target="../slideLayouts/slideLayout299.xml"/><Relationship Id="rId72" Type="http://schemas.openxmlformats.org/officeDocument/2006/relationships/slideLayout" Target="../slideLayouts/slideLayout320.xml"/><Relationship Id="rId3" Type="http://schemas.openxmlformats.org/officeDocument/2006/relationships/slideLayout" Target="../slideLayouts/slideLayout251.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33" Type="http://schemas.openxmlformats.org/officeDocument/2006/relationships/slideLayout" Target="../slideLayouts/slideLayout281.xml"/><Relationship Id="rId38" Type="http://schemas.openxmlformats.org/officeDocument/2006/relationships/slideLayout" Target="../slideLayouts/slideLayout286.xml"/><Relationship Id="rId46" Type="http://schemas.openxmlformats.org/officeDocument/2006/relationships/slideLayout" Target="../slideLayouts/slideLayout294.xml"/><Relationship Id="rId59" Type="http://schemas.openxmlformats.org/officeDocument/2006/relationships/slideLayout" Target="../slideLayouts/slideLayout307.xml"/><Relationship Id="rId67" Type="http://schemas.openxmlformats.org/officeDocument/2006/relationships/slideLayout" Target="../slideLayouts/slideLayout315.xml"/><Relationship Id="rId20" Type="http://schemas.openxmlformats.org/officeDocument/2006/relationships/slideLayout" Target="../slideLayouts/slideLayout268.xml"/><Relationship Id="rId41" Type="http://schemas.openxmlformats.org/officeDocument/2006/relationships/slideLayout" Target="../slideLayouts/slideLayout289.xml"/><Relationship Id="rId54" Type="http://schemas.openxmlformats.org/officeDocument/2006/relationships/slideLayout" Target="../slideLayouts/slideLayout302.xml"/><Relationship Id="rId62" Type="http://schemas.openxmlformats.org/officeDocument/2006/relationships/slideLayout" Target="../slideLayouts/slideLayout310.xml"/><Relationship Id="rId70" Type="http://schemas.openxmlformats.org/officeDocument/2006/relationships/slideLayout" Target="../slideLayouts/slideLayout318.xml"/><Relationship Id="rId75" Type="http://schemas.openxmlformats.org/officeDocument/2006/relationships/theme" Target="../theme/theme5.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28" Type="http://schemas.openxmlformats.org/officeDocument/2006/relationships/slideLayout" Target="../slideLayouts/slideLayout276.xml"/><Relationship Id="rId36" Type="http://schemas.openxmlformats.org/officeDocument/2006/relationships/slideLayout" Target="../slideLayouts/slideLayout284.xml"/><Relationship Id="rId49" Type="http://schemas.openxmlformats.org/officeDocument/2006/relationships/slideLayout" Target="../slideLayouts/slideLayout297.xml"/><Relationship Id="rId57" Type="http://schemas.openxmlformats.org/officeDocument/2006/relationships/slideLayout" Target="../slideLayouts/slideLayout305.xml"/><Relationship Id="rId10" Type="http://schemas.openxmlformats.org/officeDocument/2006/relationships/slideLayout" Target="../slideLayouts/slideLayout258.xml"/><Relationship Id="rId31" Type="http://schemas.openxmlformats.org/officeDocument/2006/relationships/slideLayout" Target="../slideLayouts/slideLayout279.xml"/><Relationship Id="rId44" Type="http://schemas.openxmlformats.org/officeDocument/2006/relationships/slideLayout" Target="../slideLayouts/slideLayout292.xml"/><Relationship Id="rId52" Type="http://schemas.openxmlformats.org/officeDocument/2006/relationships/slideLayout" Target="../slideLayouts/slideLayout300.xml"/><Relationship Id="rId60" Type="http://schemas.openxmlformats.org/officeDocument/2006/relationships/slideLayout" Target="../slideLayouts/slideLayout308.xml"/><Relationship Id="rId65" Type="http://schemas.openxmlformats.org/officeDocument/2006/relationships/slideLayout" Target="../slideLayouts/slideLayout313.xml"/><Relationship Id="rId73" Type="http://schemas.openxmlformats.org/officeDocument/2006/relationships/slideLayout" Target="../slideLayouts/slideLayout321.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39" Type="http://schemas.openxmlformats.org/officeDocument/2006/relationships/slideLayout" Target="../slideLayouts/slideLayout287.xml"/><Relationship Id="rId34" Type="http://schemas.openxmlformats.org/officeDocument/2006/relationships/slideLayout" Target="../slideLayouts/slideLayout282.xml"/><Relationship Id="rId50" Type="http://schemas.openxmlformats.org/officeDocument/2006/relationships/slideLayout" Target="../slideLayouts/slideLayout298.xml"/><Relationship Id="rId55" Type="http://schemas.openxmlformats.org/officeDocument/2006/relationships/slideLayout" Target="../slideLayouts/slideLayout303.xml"/><Relationship Id="rId7" Type="http://schemas.openxmlformats.org/officeDocument/2006/relationships/slideLayout" Target="../slideLayouts/slideLayout255.xml"/><Relationship Id="rId71" Type="http://schemas.openxmlformats.org/officeDocument/2006/relationships/slideLayout" Target="../slideLayouts/slideLayout3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79962"/>
            <a:ext cx="77724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0" y="1219201"/>
            <a:ext cx="77724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mtClean="0">
                <a:solidFill>
                  <a:srgbClr val="57565A"/>
                </a:solidFill>
                <a:latin typeface="Open Sans Light"/>
              </a:rPr>
              <a:pPr algn="ctr"/>
              <a:t>‹#›</a:t>
            </a:fld>
            <a:endParaRPr lang="en-US" dirty="0">
              <a:solidFill>
                <a:srgbClr val="57565A"/>
              </a:solidFill>
              <a:latin typeface="Open Sans Light"/>
            </a:endParaRPr>
          </a:p>
        </p:txBody>
      </p:sp>
      <p:sp>
        <p:nvSpPr>
          <p:cNvPr id="26" name="Oval 25"/>
          <p:cNvSpPr/>
          <p:nvPr userDrawn="1"/>
        </p:nvSpPr>
        <p:spPr>
          <a:xfrm>
            <a:off x="718075"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27" name="Oval 26"/>
          <p:cNvSpPr/>
          <p:nvPr userDrawn="1"/>
        </p:nvSpPr>
        <p:spPr>
          <a:xfrm>
            <a:off x="281861"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28" name="Rectangle 9"/>
          <p:cNvSpPr/>
          <p:nvPr userDrawn="1"/>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29" name="Oval 28"/>
          <p:cNvSpPr/>
          <p:nvPr userDrawn="1"/>
        </p:nvSpPr>
        <p:spPr>
          <a:xfrm rot="10800000">
            <a:off x="1154288"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30" name="Rectangle 9"/>
          <p:cNvSpPr/>
          <p:nvPr userDrawn="1"/>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21" name="Action Button: Forward or Next 20">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Open Sans Light"/>
            </a:endParaRPr>
          </a:p>
        </p:txBody>
      </p:sp>
      <p:sp>
        <p:nvSpPr>
          <p:cNvPr id="22" name="Action Button: Back or Previous 21">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Open Sans Light"/>
            </a:endParaRPr>
          </a:p>
        </p:txBody>
      </p:sp>
    </p:spTree>
    <p:extLst>
      <p:ext uri="{BB962C8B-B14F-4D97-AF65-F5344CB8AC3E}">
        <p14:creationId xmlns:p14="http://schemas.microsoft.com/office/powerpoint/2010/main" val="2438643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Lst>
  <p:txStyles>
    <p:title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46" indent="-171446" algn="l" defTabSz="91437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79962"/>
            <a:ext cx="77724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0" y="1219201"/>
            <a:ext cx="77724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mtClean="0">
                <a:solidFill>
                  <a:srgbClr val="FFFFFF"/>
                </a:solidFill>
                <a:latin typeface="Open Sans Light"/>
              </a:rPr>
              <a:pPr algn="ctr"/>
              <a:t>‹#›</a:t>
            </a:fld>
            <a:endParaRPr lang="en-US" dirty="0">
              <a:solidFill>
                <a:srgbClr val="FFFFFF"/>
              </a:solidFill>
              <a:latin typeface="Open Sans Light"/>
            </a:endParaRPr>
          </a:p>
        </p:txBody>
      </p:sp>
      <p:sp>
        <p:nvSpPr>
          <p:cNvPr id="26" name="Oval 25"/>
          <p:cNvSpPr/>
          <p:nvPr userDrawn="1"/>
        </p:nvSpPr>
        <p:spPr>
          <a:xfrm>
            <a:off x="718075"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srgbClr val="2B2B2D"/>
              </a:solidFill>
              <a:latin typeface="Open Sans Light"/>
            </a:endParaRPr>
          </a:p>
        </p:txBody>
      </p:sp>
      <p:sp>
        <p:nvSpPr>
          <p:cNvPr id="27" name="Oval 26"/>
          <p:cNvSpPr/>
          <p:nvPr userDrawn="1"/>
        </p:nvSpPr>
        <p:spPr>
          <a:xfrm>
            <a:off x="281861"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srgbClr val="2B2B2D"/>
              </a:solidFill>
              <a:latin typeface="Open Sans Light"/>
            </a:endParaRPr>
          </a:p>
        </p:txBody>
      </p:sp>
      <p:sp>
        <p:nvSpPr>
          <p:cNvPr id="28" name="Rectangle 9"/>
          <p:cNvSpPr/>
          <p:nvPr userDrawn="1"/>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srgbClr val="2B2B2D"/>
              </a:solidFill>
              <a:latin typeface="Open Sans Light"/>
            </a:endParaRPr>
          </a:p>
        </p:txBody>
      </p:sp>
      <p:sp>
        <p:nvSpPr>
          <p:cNvPr id="29" name="Oval 28"/>
          <p:cNvSpPr/>
          <p:nvPr userDrawn="1"/>
        </p:nvSpPr>
        <p:spPr>
          <a:xfrm rot="10800000">
            <a:off x="1154288"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srgbClr val="2B2B2D"/>
              </a:solidFill>
              <a:latin typeface="Open Sans Light"/>
            </a:endParaRPr>
          </a:p>
        </p:txBody>
      </p:sp>
      <p:sp>
        <p:nvSpPr>
          <p:cNvPr id="30" name="Rectangle 9"/>
          <p:cNvSpPr/>
          <p:nvPr userDrawn="1"/>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srgbClr val="2B2B2D"/>
              </a:solidFill>
              <a:latin typeface="Open Sans Light"/>
            </a:endParaRPr>
          </a:p>
        </p:txBody>
      </p:sp>
      <p:sp>
        <p:nvSpPr>
          <p:cNvPr id="21" name="Action Button: Forward or Next 20">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2B2B2D"/>
              </a:solidFill>
              <a:latin typeface="Open Sans Light"/>
            </a:endParaRPr>
          </a:p>
        </p:txBody>
      </p:sp>
      <p:sp>
        <p:nvSpPr>
          <p:cNvPr id="22" name="Action Button: Back or Previous 21">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2B2B2D"/>
              </a:solidFill>
              <a:latin typeface="Open Sans Light"/>
            </a:endParaRPr>
          </a:p>
        </p:txBody>
      </p:sp>
    </p:spTree>
    <p:extLst>
      <p:ext uri="{BB962C8B-B14F-4D97-AF65-F5344CB8AC3E}">
        <p14:creationId xmlns:p14="http://schemas.microsoft.com/office/powerpoint/2010/main" val="409395802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55" r:id="rId36"/>
    <p:sldLayoutId id="2147483756" r:id="rId37"/>
    <p:sldLayoutId id="2147483757" r:id="rId38"/>
    <p:sldLayoutId id="2147483758" r:id="rId39"/>
    <p:sldLayoutId id="2147483759" r:id="rId40"/>
    <p:sldLayoutId id="2147483760" r:id="rId41"/>
    <p:sldLayoutId id="2147483761" r:id="rId42"/>
    <p:sldLayoutId id="2147483762" r:id="rId43"/>
    <p:sldLayoutId id="2147483763" r:id="rId44"/>
    <p:sldLayoutId id="2147483764" r:id="rId45"/>
    <p:sldLayoutId id="2147483765" r:id="rId46"/>
    <p:sldLayoutId id="2147483766" r:id="rId47"/>
    <p:sldLayoutId id="2147483767" r:id="rId48"/>
    <p:sldLayoutId id="2147483768" r:id="rId49"/>
    <p:sldLayoutId id="2147483769" r:id="rId50"/>
    <p:sldLayoutId id="2147483770" r:id="rId51"/>
    <p:sldLayoutId id="2147483771" r:id="rId52"/>
    <p:sldLayoutId id="2147483772" r:id="rId53"/>
    <p:sldLayoutId id="2147483773" r:id="rId54"/>
    <p:sldLayoutId id="2147483774" r:id="rId55"/>
    <p:sldLayoutId id="2147483775" r:id="rId56"/>
    <p:sldLayoutId id="2147483776" r:id="rId57"/>
    <p:sldLayoutId id="2147483777" r:id="rId58"/>
    <p:sldLayoutId id="2147483778" r:id="rId59"/>
    <p:sldLayoutId id="2147483779" r:id="rId60"/>
    <p:sldLayoutId id="2147483780" r:id="rId61"/>
    <p:sldLayoutId id="2147483781" r:id="rId62"/>
    <p:sldLayoutId id="2147483782" r:id="rId63"/>
    <p:sldLayoutId id="2147483783" r:id="rId64"/>
    <p:sldLayoutId id="2147483784" r:id="rId65"/>
    <p:sldLayoutId id="2147483785" r:id="rId66"/>
    <p:sldLayoutId id="2147483786" r:id="rId67"/>
    <p:sldLayoutId id="2147483787" r:id="rId68"/>
    <p:sldLayoutId id="2147483788" r:id="rId69"/>
    <p:sldLayoutId id="2147483789" r:id="rId70"/>
    <p:sldLayoutId id="2147483790" r:id="rId71"/>
    <p:sldLayoutId id="2147483791" r:id="rId72"/>
    <p:sldLayoutId id="2147483792" r:id="rId73"/>
    <p:sldLayoutId id="2147483793" r:id="rId74"/>
  </p:sldLayoutIdLst>
  <p:txStyles>
    <p:title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46" indent="-171446" algn="l" defTabSz="91437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79962"/>
            <a:ext cx="77724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0" y="1219201"/>
            <a:ext cx="77724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mtClean="0">
                <a:solidFill>
                  <a:srgbClr val="57565A"/>
                </a:solidFill>
                <a:latin typeface="Open Sans Light"/>
              </a:rPr>
              <a:pPr algn="ctr"/>
              <a:t>‹#›</a:t>
            </a:fld>
            <a:endParaRPr lang="en-US" dirty="0">
              <a:solidFill>
                <a:srgbClr val="57565A"/>
              </a:solidFill>
              <a:latin typeface="Open Sans Light"/>
            </a:endParaRPr>
          </a:p>
        </p:txBody>
      </p:sp>
      <p:sp>
        <p:nvSpPr>
          <p:cNvPr id="26" name="Oval 25"/>
          <p:cNvSpPr/>
          <p:nvPr userDrawn="1"/>
        </p:nvSpPr>
        <p:spPr>
          <a:xfrm>
            <a:off x="718075"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27" name="Oval 26"/>
          <p:cNvSpPr/>
          <p:nvPr userDrawn="1"/>
        </p:nvSpPr>
        <p:spPr>
          <a:xfrm>
            <a:off x="281861"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28" name="Rectangle 9"/>
          <p:cNvSpPr/>
          <p:nvPr userDrawn="1"/>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29" name="Oval 28"/>
          <p:cNvSpPr/>
          <p:nvPr userDrawn="1"/>
        </p:nvSpPr>
        <p:spPr>
          <a:xfrm rot="10800000">
            <a:off x="1154288"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30" name="Rectangle 9"/>
          <p:cNvSpPr/>
          <p:nvPr userDrawn="1"/>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17" name="Rectangle 16">
            <a:hlinkClick r:id="rId60"/>
          </p:cNvPr>
          <p:cNvSpPr/>
          <p:nvPr userDrawn="1"/>
        </p:nvSpPr>
        <p:spPr>
          <a:xfrm>
            <a:off x="7698024" y="6261799"/>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Open Sans Light"/>
            </a:endParaRPr>
          </a:p>
        </p:txBody>
      </p:sp>
      <p:sp>
        <p:nvSpPr>
          <p:cNvPr id="19" name="Rectangle 18">
            <a:hlinkClick r:id="rId61"/>
          </p:cNvPr>
          <p:cNvSpPr/>
          <p:nvPr userDrawn="1"/>
        </p:nvSpPr>
        <p:spPr>
          <a:xfrm>
            <a:off x="8575969" y="6261799"/>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Open Sans Light"/>
            </a:endParaRPr>
          </a:p>
        </p:txBody>
      </p:sp>
      <p:sp>
        <p:nvSpPr>
          <p:cNvPr id="20" name="Rectangle 19">
            <a:hlinkClick r:id="rId62"/>
          </p:cNvPr>
          <p:cNvSpPr/>
          <p:nvPr userDrawn="1"/>
        </p:nvSpPr>
        <p:spPr>
          <a:xfrm>
            <a:off x="8119675" y="6261799"/>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Open Sans Light"/>
            </a:endParaRPr>
          </a:p>
        </p:txBody>
      </p:sp>
      <p:sp>
        <p:nvSpPr>
          <p:cNvPr id="21" name="Action Button: Forward or Next 20">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Open Sans Light"/>
            </a:endParaRPr>
          </a:p>
        </p:txBody>
      </p:sp>
      <p:sp>
        <p:nvSpPr>
          <p:cNvPr id="22" name="Action Button: Back or Previous 21">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Open Sans Light"/>
            </a:endParaRPr>
          </a:p>
        </p:txBody>
      </p:sp>
    </p:spTree>
    <p:extLst>
      <p:ext uri="{BB962C8B-B14F-4D97-AF65-F5344CB8AC3E}">
        <p14:creationId xmlns:p14="http://schemas.microsoft.com/office/powerpoint/2010/main" val="311570557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 id="2147483843" r:id="rId49"/>
    <p:sldLayoutId id="2147483844" r:id="rId50"/>
    <p:sldLayoutId id="2147483845" r:id="rId51"/>
    <p:sldLayoutId id="2147483846" r:id="rId52"/>
    <p:sldLayoutId id="2147483847" r:id="rId53"/>
    <p:sldLayoutId id="2147483848" r:id="rId54"/>
    <p:sldLayoutId id="2147483849" r:id="rId55"/>
    <p:sldLayoutId id="2147483850" r:id="rId56"/>
    <p:sldLayoutId id="2147483851" r:id="rId57"/>
    <p:sldLayoutId id="2147483852" r:id="rId58"/>
  </p:sldLayoutIdLst>
  <p:txStyles>
    <p:title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46" indent="-171446" algn="l" defTabSz="91437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79962"/>
            <a:ext cx="77724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0" y="1219201"/>
            <a:ext cx="77724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mtClean="0">
                <a:solidFill>
                  <a:srgbClr val="57565A"/>
                </a:solidFill>
                <a:latin typeface="Open Sans Light"/>
              </a:rPr>
              <a:pPr algn="ctr"/>
              <a:t>‹#›</a:t>
            </a:fld>
            <a:endParaRPr lang="en-US" dirty="0">
              <a:solidFill>
                <a:srgbClr val="57565A"/>
              </a:solidFill>
              <a:latin typeface="Open Sans Light"/>
            </a:endParaRPr>
          </a:p>
        </p:txBody>
      </p:sp>
      <p:sp>
        <p:nvSpPr>
          <p:cNvPr id="26" name="Oval 25"/>
          <p:cNvSpPr/>
          <p:nvPr userDrawn="1"/>
        </p:nvSpPr>
        <p:spPr>
          <a:xfrm>
            <a:off x="718075"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27" name="Oval 26"/>
          <p:cNvSpPr/>
          <p:nvPr userDrawn="1"/>
        </p:nvSpPr>
        <p:spPr>
          <a:xfrm>
            <a:off x="281861"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28" name="Rectangle 9"/>
          <p:cNvSpPr/>
          <p:nvPr userDrawn="1"/>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29" name="Oval 28"/>
          <p:cNvSpPr/>
          <p:nvPr userDrawn="1"/>
        </p:nvSpPr>
        <p:spPr>
          <a:xfrm rot="10800000">
            <a:off x="1154288"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30" name="Rectangle 9"/>
          <p:cNvSpPr/>
          <p:nvPr userDrawn="1"/>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Open Sans Light"/>
            </a:endParaRPr>
          </a:p>
        </p:txBody>
      </p:sp>
      <p:sp>
        <p:nvSpPr>
          <p:cNvPr id="19" name="Rectangle 18">
            <a:hlinkClick r:id="rId60"/>
          </p:cNvPr>
          <p:cNvSpPr/>
          <p:nvPr userDrawn="1"/>
        </p:nvSpPr>
        <p:spPr>
          <a:xfrm>
            <a:off x="8575969" y="6261799"/>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Open Sans Light"/>
            </a:endParaRPr>
          </a:p>
        </p:txBody>
      </p:sp>
      <p:sp>
        <p:nvSpPr>
          <p:cNvPr id="21" name="Action Button: Forward or Next 20">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Open Sans Light"/>
            </a:endParaRPr>
          </a:p>
        </p:txBody>
      </p:sp>
      <p:sp>
        <p:nvSpPr>
          <p:cNvPr id="22" name="Action Button: Back or Previous 21">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Open Sans Light"/>
            </a:endParaRPr>
          </a:p>
        </p:txBody>
      </p:sp>
    </p:spTree>
    <p:extLst>
      <p:ext uri="{BB962C8B-B14F-4D97-AF65-F5344CB8AC3E}">
        <p14:creationId xmlns:p14="http://schemas.microsoft.com/office/powerpoint/2010/main" val="173506059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 id="2147483943" r:id="rId31"/>
    <p:sldLayoutId id="2147483944" r:id="rId32"/>
    <p:sldLayoutId id="2147483945" r:id="rId33"/>
    <p:sldLayoutId id="2147483946" r:id="rId34"/>
    <p:sldLayoutId id="2147483947" r:id="rId35"/>
    <p:sldLayoutId id="2147483948" r:id="rId36"/>
    <p:sldLayoutId id="2147483949" r:id="rId37"/>
    <p:sldLayoutId id="2147483950" r:id="rId38"/>
    <p:sldLayoutId id="2147483951" r:id="rId39"/>
    <p:sldLayoutId id="2147483952" r:id="rId40"/>
    <p:sldLayoutId id="2147483953" r:id="rId41"/>
    <p:sldLayoutId id="2147483954" r:id="rId42"/>
    <p:sldLayoutId id="2147483955" r:id="rId43"/>
    <p:sldLayoutId id="2147483956" r:id="rId44"/>
    <p:sldLayoutId id="2147483957" r:id="rId45"/>
    <p:sldLayoutId id="2147483958" r:id="rId46"/>
    <p:sldLayoutId id="2147483959" r:id="rId47"/>
    <p:sldLayoutId id="2147483960" r:id="rId48"/>
    <p:sldLayoutId id="2147483961" r:id="rId49"/>
    <p:sldLayoutId id="2147483962" r:id="rId50"/>
    <p:sldLayoutId id="2147483963" r:id="rId51"/>
    <p:sldLayoutId id="2147483964" r:id="rId52"/>
    <p:sldLayoutId id="2147483965" r:id="rId53"/>
    <p:sldLayoutId id="2147483966" r:id="rId54"/>
    <p:sldLayoutId id="2147483967" r:id="rId55"/>
    <p:sldLayoutId id="2147483968" r:id="rId56"/>
    <p:sldLayoutId id="2147483969" r:id="rId57"/>
    <p:sldLayoutId id="2147483970" r:id="rId58"/>
  </p:sldLayoutIdLst>
  <p:txStyles>
    <p:title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46" indent="-171446" algn="l" defTabSz="91437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79962"/>
            <a:ext cx="77724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0" y="1219201"/>
            <a:ext cx="77724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mtClean="0">
                <a:solidFill>
                  <a:srgbClr val="FFFFFF"/>
                </a:solidFill>
                <a:latin typeface="Open Sans Light"/>
              </a:rPr>
              <a:pPr algn="ctr"/>
              <a:t>‹#›</a:t>
            </a:fld>
            <a:endParaRPr lang="en-US" dirty="0">
              <a:solidFill>
                <a:srgbClr val="FFFFFF"/>
              </a:solidFill>
              <a:latin typeface="Open Sans Light"/>
            </a:endParaRPr>
          </a:p>
        </p:txBody>
      </p:sp>
      <p:sp>
        <p:nvSpPr>
          <p:cNvPr id="26" name="Oval 25"/>
          <p:cNvSpPr/>
          <p:nvPr userDrawn="1"/>
        </p:nvSpPr>
        <p:spPr>
          <a:xfrm>
            <a:off x="718075"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srgbClr val="2B2B2D"/>
              </a:solidFill>
              <a:latin typeface="Open Sans Light"/>
            </a:endParaRPr>
          </a:p>
        </p:txBody>
      </p:sp>
      <p:sp>
        <p:nvSpPr>
          <p:cNvPr id="27" name="Oval 26"/>
          <p:cNvSpPr/>
          <p:nvPr userDrawn="1"/>
        </p:nvSpPr>
        <p:spPr>
          <a:xfrm>
            <a:off x="281861"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srgbClr val="2B2B2D"/>
              </a:solidFill>
              <a:latin typeface="Open Sans Light"/>
            </a:endParaRPr>
          </a:p>
        </p:txBody>
      </p:sp>
      <p:sp>
        <p:nvSpPr>
          <p:cNvPr id="28" name="Rectangle 9"/>
          <p:cNvSpPr/>
          <p:nvPr userDrawn="1"/>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srgbClr val="2B2B2D"/>
              </a:solidFill>
              <a:latin typeface="Open Sans Light"/>
            </a:endParaRPr>
          </a:p>
        </p:txBody>
      </p:sp>
      <p:sp>
        <p:nvSpPr>
          <p:cNvPr id="29" name="Oval 28"/>
          <p:cNvSpPr/>
          <p:nvPr userDrawn="1"/>
        </p:nvSpPr>
        <p:spPr>
          <a:xfrm rot="10800000">
            <a:off x="1154288" y="6290644"/>
            <a:ext cx="333200"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srgbClr val="2B2B2D"/>
              </a:solidFill>
              <a:latin typeface="Open Sans Light"/>
            </a:endParaRPr>
          </a:p>
        </p:txBody>
      </p:sp>
      <p:sp>
        <p:nvSpPr>
          <p:cNvPr id="30" name="Rectangle 9"/>
          <p:cNvSpPr/>
          <p:nvPr userDrawn="1"/>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srgbClr val="2B2B2D"/>
              </a:solidFill>
              <a:latin typeface="Open Sans Light"/>
            </a:endParaRPr>
          </a:p>
        </p:txBody>
      </p:sp>
      <p:sp>
        <p:nvSpPr>
          <p:cNvPr id="21" name="Action Button: Forward or Next 20">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2B2B2D"/>
              </a:solidFill>
              <a:latin typeface="Open Sans Light"/>
            </a:endParaRPr>
          </a:p>
        </p:txBody>
      </p:sp>
      <p:sp>
        <p:nvSpPr>
          <p:cNvPr id="22" name="Action Button: Back or Previous 21">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2B2B2D"/>
              </a:solidFill>
              <a:latin typeface="Open Sans Light"/>
            </a:endParaRPr>
          </a:p>
        </p:txBody>
      </p:sp>
    </p:spTree>
    <p:extLst>
      <p:ext uri="{BB962C8B-B14F-4D97-AF65-F5344CB8AC3E}">
        <p14:creationId xmlns:p14="http://schemas.microsoft.com/office/powerpoint/2010/main" val="3352925131"/>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 id="2147483997" r:id="rId26"/>
    <p:sldLayoutId id="2147483998" r:id="rId27"/>
    <p:sldLayoutId id="2147483999" r:id="rId28"/>
    <p:sldLayoutId id="2147484000" r:id="rId29"/>
    <p:sldLayoutId id="2147484001" r:id="rId30"/>
    <p:sldLayoutId id="2147484002" r:id="rId31"/>
    <p:sldLayoutId id="2147484003" r:id="rId32"/>
    <p:sldLayoutId id="2147484004" r:id="rId33"/>
    <p:sldLayoutId id="2147484005" r:id="rId34"/>
    <p:sldLayoutId id="2147484006" r:id="rId35"/>
    <p:sldLayoutId id="2147484007" r:id="rId36"/>
    <p:sldLayoutId id="2147484008" r:id="rId37"/>
    <p:sldLayoutId id="2147484009" r:id="rId38"/>
    <p:sldLayoutId id="2147484010" r:id="rId39"/>
    <p:sldLayoutId id="2147484011" r:id="rId40"/>
    <p:sldLayoutId id="2147484012" r:id="rId41"/>
    <p:sldLayoutId id="2147484013" r:id="rId42"/>
    <p:sldLayoutId id="2147484014" r:id="rId43"/>
    <p:sldLayoutId id="2147484015" r:id="rId44"/>
    <p:sldLayoutId id="2147484016" r:id="rId45"/>
    <p:sldLayoutId id="2147484017" r:id="rId46"/>
    <p:sldLayoutId id="2147484018" r:id="rId47"/>
    <p:sldLayoutId id="2147484019" r:id="rId48"/>
    <p:sldLayoutId id="2147484020" r:id="rId49"/>
    <p:sldLayoutId id="2147484021" r:id="rId50"/>
    <p:sldLayoutId id="2147484022" r:id="rId51"/>
    <p:sldLayoutId id="2147484023" r:id="rId52"/>
    <p:sldLayoutId id="2147484024" r:id="rId53"/>
    <p:sldLayoutId id="2147484025" r:id="rId54"/>
    <p:sldLayoutId id="2147484026" r:id="rId55"/>
    <p:sldLayoutId id="2147484027" r:id="rId56"/>
    <p:sldLayoutId id="2147484028" r:id="rId57"/>
    <p:sldLayoutId id="2147484029" r:id="rId58"/>
    <p:sldLayoutId id="2147484030" r:id="rId59"/>
    <p:sldLayoutId id="2147484031" r:id="rId60"/>
    <p:sldLayoutId id="2147484032" r:id="rId61"/>
    <p:sldLayoutId id="2147484033" r:id="rId62"/>
    <p:sldLayoutId id="2147484034" r:id="rId63"/>
    <p:sldLayoutId id="2147484035" r:id="rId64"/>
    <p:sldLayoutId id="2147484036" r:id="rId65"/>
    <p:sldLayoutId id="2147484037" r:id="rId66"/>
    <p:sldLayoutId id="2147484038" r:id="rId67"/>
    <p:sldLayoutId id="2147484039" r:id="rId68"/>
    <p:sldLayoutId id="2147484040" r:id="rId69"/>
    <p:sldLayoutId id="2147484041" r:id="rId70"/>
    <p:sldLayoutId id="2147484042" r:id="rId71"/>
    <p:sldLayoutId id="2147484043" r:id="rId72"/>
    <p:sldLayoutId id="2147484044" r:id="rId73"/>
    <p:sldLayoutId id="2147484045" r:id="rId74"/>
  </p:sldLayoutIdLst>
  <p:txStyles>
    <p:title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46" indent="-171446" algn="l" defTabSz="91437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4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hyperlink" Target="http://photodune.net/item/cool-businessman-portrait-on-grey-background/3628885" TargetMode="External"/><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0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0.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0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4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4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7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88938" y="714355"/>
            <a:ext cx="4902200" cy="1651000"/>
          </a:xfrm>
          <a:prstGeom prst="rect">
            <a:avLst/>
          </a:prstGeom>
        </p:spPr>
      </p:pic>
      <p:sp>
        <p:nvSpPr>
          <p:cNvPr id="2" name="Title 1"/>
          <p:cNvSpPr>
            <a:spLocks noGrp="1"/>
          </p:cNvSpPr>
          <p:nvPr>
            <p:ph type="ctrTitle"/>
          </p:nvPr>
        </p:nvSpPr>
        <p:spPr>
          <a:xfrm>
            <a:off x="158754" y="1246474"/>
            <a:ext cx="8800946" cy="1925292"/>
          </a:xfrm>
        </p:spPr>
        <p:txBody>
          <a:bodyPr>
            <a:normAutofit/>
          </a:bodyPr>
          <a:lstStyle/>
          <a:p>
            <a:r>
              <a:rPr lang="en-US" sz="4000" dirty="0"/>
              <a:t>Another 4-Letter Word</a:t>
            </a:r>
          </a:p>
        </p:txBody>
      </p:sp>
      <p:sp>
        <p:nvSpPr>
          <p:cNvPr id="11" name="Rectangle 10"/>
          <p:cNvSpPr/>
          <p:nvPr/>
        </p:nvSpPr>
        <p:spPr>
          <a:xfrm>
            <a:off x="3873549" y="5919455"/>
            <a:ext cx="5424953" cy="923330"/>
          </a:xfrm>
          <a:prstGeom prst="rect">
            <a:avLst/>
          </a:prstGeom>
        </p:spPr>
        <p:txBody>
          <a:bodyPr wrap="square">
            <a:spAutoFit/>
          </a:bodyPr>
          <a:lstStyle/>
          <a:p>
            <a:r>
              <a:rPr lang="en-US" dirty="0">
                <a:latin typeface="Charter Black"/>
                <a:cs typeface="Charter Black"/>
              </a:rPr>
              <a:t>Teresa Cromedy, </a:t>
            </a:r>
            <a:r>
              <a:rPr lang="en-US" dirty="0" err="1">
                <a:latin typeface="Charter Black"/>
                <a:cs typeface="Charter Black"/>
              </a:rPr>
              <a:t>M.Div</a:t>
            </a:r>
            <a:r>
              <a:rPr lang="en-US" dirty="0">
                <a:latin typeface="Charter Black"/>
                <a:cs typeface="Charter Black"/>
              </a:rPr>
              <a:t>, BCC</a:t>
            </a:r>
          </a:p>
          <a:p>
            <a:endParaRPr lang="en-US" dirty="0">
              <a:latin typeface="Charter Black"/>
              <a:cs typeface="Charter Black"/>
            </a:endParaRPr>
          </a:p>
          <a:p>
            <a:r>
              <a:rPr lang="en-US" dirty="0">
                <a:latin typeface="Charter Black"/>
                <a:cs typeface="Charter Black"/>
              </a:rPr>
              <a:t>Cindy Stafford, MSN, GNP-BC ACHPN, FPCN</a:t>
            </a:r>
          </a:p>
        </p:txBody>
      </p:sp>
      <p:sp>
        <p:nvSpPr>
          <p:cNvPr id="13" name="Rectangle 12"/>
          <p:cNvSpPr/>
          <p:nvPr/>
        </p:nvSpPr>
        <p:spPr>
          <a:xfrm>
            <a:off x="1916398" y="3355320"/>
            <a:ext cx="5746716" cy="1349087"/>
          </a:xfrm>
          <a:prstGeom prst="rect">
            <a:avLst/>
          </a:prstGeom>
        </p:spPr>
        <p:txBody>
          <a:bodyPr wrap="square">
            <a:spAutoFit/>
          </a:bodyPr>
          <a:lstStyle/>
          <a:p>
            <a:pPr lvl="0" algn="ctr" defTabSz="914400">
              <a:lnSpc>
                <a:spcPct val="150000"/>
              </a:lnSpc>
              <a:spcBef>
                <a:spcPct val="20000"/>
              </a:spcBef>
            </a:pPr>
            <a:r>
              <a:rPr lang="en-US" sz="2800" dirty="0">
                <a:solidFill>
                  <a:srgbClr val="1F497D"/>
                </a:solidFill>
                <a:latin typeface="Corbel"/>
              </a:rPr>
              <a:t>Moving from Miracle to Transcendent Resilience</a:t>
            </a:r>
          </a:p>
        </p:txBody>
      </p:sp>
    </p:spTree>
    <p:extLst>
      <p:ext uri="{BB962C8B-B14F-4D97-AF65-F5344CB8AC3E}">
        <p14:creationId xmlns:p14="http://schemas.microsoft.com/office/powerpoint/2010/main" val="116835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2F367C-F0A9-ED49-95C4-1D8B86DDB795}"/>
              </a:ext>
            </a:extLst>
          </p:cNvPr>
          <p:cNvPicPr>
            <a:picLocks noChangeAspect="1"/>
          </p:cNvPicPr>
          <p:nvPr/>
        </p:nvPicPr>
        <p:blipFill>
          <a:blip r:embed="rId2"/>
          <a:stretch>
            <a:fillRect/>
          </a:stretch>
        </p:blipFill>
        <p:spPr>
          <a:xfrm>
            <a:off x="1790699" y="4250843"/>
            <a:ext cx="3752193" cy="2266950"/>
          </a:xfrm>
          <a:prstGeom prst="rect">
            <a:avLst/>
          </a:prstGeom>
          <a:effectLst>
            <a:glow rad="292100">
              <a:schemeClr val="accent1">
                <a:alpha val="40000"/>
              </a:schemeClr>
            </a:glow>
            <a:outerShdw blurRad="571500" dist="50800" dir="5400000" algn="ctr" rotWithShape="0">
              <a:srgbClr val="000000">
                <a:alpha val="43137"/>
              </a:srgbClr>
            </a:outerShdw>
            <a:reflection blurRad="927100" stA="45000" endPos="65000" dist="50800" dir="5400000" sy="-100000" algn="bl" rotWithShape="0"/>
          </a:effectLst>
        </p:spPr>
      </p:pic>
      <p:pic>
        <p:nvPicPr>
          <p:cNvPr id="6" name="Picture 5">
            <a:extLst>
              <a:ext uri="{FF2B5EF4-FFF2-40B4-BE49-F238E27FC236}">
                <a16:creationId xmlns:a16="http://schemas.microsoft.com/office/drawing/2014/main" id="{6F7E13A3-1FEE-CA42-A572-9520B47A2C35}"/>
              </a:ext>
            </a:extLst>
          </p:cNvPr>
          <p:cNvPicPr>
            <a:picLocks noChangeAspect="1"/>
          </p:cNvPicPr>
          <p:nvPr/>
        </p:nvPicPr>
        <p:blipFill>
          <a:blip r:embed="rId3"/>
          <a:stretch>
            <a:fillRect/>
          </a:stretch>
        </p:blipFill>
        <p:spPr>
          <a:xfrm>
            <a:off x="819807" y="1631950"/>
            <a:ext cx="3746500" cy="2222500"/>
          </a:xfrm>
          <a:prstGeom prst="rect">
            <a:avLst/>
          </a:prstGeom>
          <a:effectLst>
            <a:glow rad="215900">
              <a:schemeClr val="accent1">
                <a:alpha val="40000"/>
              </a:schemeClr>
            </a:glow>
            <a:reflection endPos="0" dir="5400000" sy="-100000" algn="bl" rotWithShape="0"/>
            <a:softEdge rad="63500"/>
          </a:effectLst>
        </p:spPr>
      </p:pic>
      <p:pic>
        <p:nvPicPr>
          <p:cNvPr id="8" name="Picture 7">
            <a:extLst>
              <a:ext uri="{FF2B5EF4-FFF2-40B4-BE49-F238E27FC236}">
                <a16:creationId xmlns:a16="http://schemas.microsoft.com/office/drawing/2014/main" id="{B05DA351-1908-7645-9F98-E6FCE0434BDE}"/>
              </a:ext>
            </a:extLst>
          </p:cNvPr>
          <p:cNvPicPr>
            <a:picLocks noChangeAspect="1"/>
          </p:cNvPicPr>
          <p:nvPr/>
        </p:nvPicPr>
        <p:blipFill>
          <a:blip r:embed="rId4"/>
          <a:stretch>
            <a:fillRect/>
          </a:stretch>
        </p:blipFill>
        <p:spPr>
          <a:xfrm>
            <a:off x="4825587" y="1969521"/>
            <a:ext cx="4089403" cy="2300289"/>
          </a:xfrm>
          <a:prstGeom prst="rect">
            <a:avLst/>
          </a:prstGeom>
          <a:effectLst>
            <a:glow rad="292100">
              <a:schemeClr val="accent1">
                <a:alpha val="40000"/>
              </a:schemeClr>
            </a:glow>
          </a:effectLst>
        </p:spPr>
      </p:pic>
      <p:sp>
        <p:nvSpPr>
          <p:cNvPr id="10" name="Title 9">
            <a:extLst>
              <a:ext uri="{FF2B5EF4-FFF2-40B4-BE49-F238E27FC236}">
                <a16:creationId xmlns:a16="http://schemas.microsoft.com/office/drawing/2014/main" id="{40C3C668-91CE-AC4B-BC34-C7B868B275EE}"/>
              </a:ext>
            </a:extLst>
          </p:cNvPr>
          <p:cNvSpPr>
            <a:spLocks noGrp="1"/>
          </p:cNvSpPr>
          <p:nvPr>
            <p:ph type="title"/>
          </p:nvPr>
        </p:nvSpPr>
        <p:spPr/>
        <p:txBody>
          <a:bodyPr/>
          <a:lstStyle/>
          <a:p>
            <a:endParaRPr lang="en-US"/>
          </a:p>
        </p:txBody>
      </p:sp>
      <p:sp>
        <p:nvSpPr>
          <p:cNvPr id="11" name="Rectangle 10">
            <a:extLst>
              <a:ext uri="{FF2B5EF4-FFF2-40B4-BE49-F238E27FC236}">
                <a16:creationId xmlns:a16="http://schemas.microsoft.com/office/drawing/2014/main" id="{DDF273C1-B4B6-1A46-9CC4-BBDD4AC4BEE7}"/>
              </a:ext>
            </a:extLst>
          </p:cNvPr>
          <p:cNvSpPr/>
          <p:nvPr/>
        </p:nvSpPr>
        <p:spPr>
          <a:xfrm>
            <a:off x="737572" y="340207"/>
            <a:ext cx="7755816" cy="757316"/>
          </a:xfrm>
          <a:prstGeom prst="rect">
            <a:avLst/>
          </a:prstGeom>
          <a:solidFill>
            <a:schemeClr val="accent1"/>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48201" tIns="48201" rIns="48201" bIns="48201" numCol="1" spcCol="1270" anchor="ctr" anchorCtr="0">
            <a:noAutofit/>
          </a:bodyPr>
          <a:lstStyle/>
          <a:p>
            <a:pPr algn="ctr" defTabSz="948243">
              <a:lnSpc>
                <a:spcPct val="90000"/>
              </a:lnSpc>
              <a:spcBef>
                <a:spcPct val="0"/>
              </a:spcBef>
              <a:spcAft>
                <a:spcPct val="35000"/>
              </a:spcAft>
            </a:pPr>
            <a:r>
              <a:rPr lang="en-US" sz="3200" dirty="0">
                <a:solidFill>
                  <a:srgbClr val="FFFFFF"/>
                </a:solidFill>
                <a:latin typeface="Charter Black"/>
                <a:cs typeface="Charter Black"/>
              </a:rPr>
              <a:t>Airplane Hope Scenario</a:t>
            </a:r>
          </a:p>
        </p:txBody>
      </p:sp>
    </p:spTree>
    <p:extLst>
      <p:ext uri="{BB962C8B-B14F-4D97-AF65-F5344CB8AC3E}">
        <p14:creationId xmlns:p14="http://schemas.microsoft.com/office/powerpoint/2010/main" val="416091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828659" y="5696642"/>
            <a:ext cx="2528964" cy="600164"/>
          </a:xfrm>
          <a:prstGeom prst="rect">
            <a:avLst/>
          </a:prstGeom>
        </p:spPr>
        <p:txBody>
          <a:bodyPr wrap="none">
            <a:spAutoFit/>
          </a:bodyPr>
          <a:lstStyle/>
          <a:p>
            <a:pPr defTabSz="1219170"/>
            <a:r>
              <a:rPr lang="en-US" sz="3300" dirty="0">
                <a:solidFill>
                  <a:srgbClr val="FFFFFF"/>
                </a:solidFill>
                <a:latin typeface="Open Sans Light"/>
              </a:rPr>
              <a:t>Vaclav Havel </a:t>
            </a:r>
          </a:p>
        </p:txBody>
      </p:sp>
      <p:sp>
        <p:nvSpPr>
          <p:cNvPr id="25" name="Rectangle 24"/>
          <p:cNvSpPr/>
          <p:nvPr/>
        </p:nvSpPr>
        <p:spPr>
          <a:xfrm>
            <a:off x="1704318" y="1519488"/>
            <a:ext cx="5948404" cy="4001095"/>
          </a:xfrm>
          <a:prstGeom prst="rect">
            <a:avLst/>
          </a:prstGeom>
        </p:spPr>
        <p:txBody>
          <a:bodyPr wrap="square">
            <a:spAutoFit/>
          </a:bodyPr>
          <a:lstStyle/>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“Hope is definitely not the same thing as optimism. It is not the conviction that something will turn out well but the certainty that something makes sense, regardless of how it turns out.”</a:t>
            </a:r>
          </a:p>
          <a:p>
            <a:pPr defTabSz="1219170"/>
            <a:endParaRPr lang="en-US" sz="1500" dirty="0">
              <a:solidFill>
                <a:srgbClr val="FFFFFF"/>
              </a:solidFill>
              <a:latin typeface="Open Sans Light"/>
            </a:endParaRPr>
          </a:p>
          <a:p>
            <a:pPr defTabSz="1219170"/>
            <a:endParaRPr lang="en-US" sz="1500" dirty="0">
              <a:solidFill>
                <a:srgbClr val="FFFFFF"/>
              </a:solidFill>
              <a:latin typeface="Open Sans Light"/>
            </a:endParaRPr>
          </a:p>
        </p:txBody>
      </p:sp>
      <p:sp>
        <p:nvSpPr>
          <p:cNvPr id="29" name="Freeform 5"/>
          <p:cNvSpPr>
            <a:spLocks noEditPoints="1"/>
          </p:cNvSpPr>
          <p:nvPr/>
        </p:nvSpPr>
        <p:spPr bwMode="auto">
          <a:xfrm>
            <a:off x="597857" y="1193200"/>
            <a:ext cx="819493" cy="647779"/>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
        <p:nvSpPr>
          <p:cNvPr id="30" name="Freeform 5"/>
          <p:cNvSpPr>
            <a:spLocks noEditPoints="1"/>
          </p:cNvSpPr>
          <p:nvPr/>
        </p:nvSpPr>
        <p:spPr bwMode="auto">
          <a:xfrm rot="10800000">
            <a:off x="7652722" y="4481971"/>
            <a:ext cx="819493" cy="647779"/>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
        <p:nvSpPr>
          <p:cNvPr id="31" name="Rectangle 30"/>
          <p:cNvSpPr/>
          <p:nvPr/>
        </p:nvSpPr>
        <p:spPr>
          <a:xfrm>
            <a:off x="1007604" y="7067559"/>
            <a:ext cx="4572000" cy="646331"/>
          </a:xfrm>
          <a:prstGeom prst="rect">
            <a:avLst/>
          </a:prstGeom>
        </p:spPr>
        <p:txBody>
          <a:bodyPr>
            <a:spAutoFit/>
          </a:bodyPr>
          <a:lstStyle/>
          <a:p>
            <a:pPr defTabSz="1219170"/>
            <a:r>
              <a:rPr lang="en-US" sz="900" dirty="0">
                <a:solidFill>
                  <a:srgbClr val="FFFFFF"/>
                </a:solidFill>
                <a:latin typeface="Open Sans Light"/>
              </a:rPr>
              <a:t>Picture of businessman in tie can be downloaded here: </a:t>
            </a:r>
          </a:p>
          <a:p>
            <a:pPr defTabSz="1219170"/>
            <a:r>
              <a:rPr lang="en-US" sz="900" dirty="0">
                <a:solidFill>
                  <a:srgbClr val="FFFFFF"/>
                </a:solidFill>
                <a:latin typeface="Open Sans Light"/>
                <a:hlinkClick r:id="rId3"/>
              </a:rPr>
              <a:t>http://photodune.net/item/cool-businessman-portrait-on-grey-background/3628885</a:t>
            </a:r>
            <a:endParaRPr lang="en-US" sz="900" dirty="0">
              <a:solidFill>
                <a:srgbClr val="FFFFFF"/>
              </a:solidFill>
              <a:latin typeface="Open Sans Light"/>
            </a:endParaRPr>
          </a:p>
          <a:p>
            <a:pPr defTabSz="1219170"/>
            <a:r>
              <a:rPr lang="en-US" sz="900" dirty="0">
                <a:solidFill>
                  <a:srgbClr val="FFFFFF"/>
                </a:solidFill>
                <a:latin typeface="Open Sans Light"/>
              </a:rPr>
              <a:t>Sorry! I can’t include it in the template; there are copyright restrictions. But it’s super cheap, and a very nice photograph.</a:t>
            </a:r>
          </a:p>
        </p:txBody>
      </p:sp>
    </p:spTree>
    <p:extLst>
      <p:ext uri="{BB962C8B-B14F-4D97-AF65-F5344CB8AC3E}">
        <p14:creationId xmlns:p14="http://schemas.microsoft.com/office/powerpoint/2010/main" val="75876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black">
          <a:xfrm>
            <a:off x="7029973" y="1863656"/>
            <a:ext cx="2006365" cy="836639"/>
          </a:xfrm>
          <a:prstGeom prst="rect">
            <a:avLst/>
          </a:prstGeom>
        </p:spPr>
        <p:txBody>
          <a:bodyPr wrap="square" anchor="ctr" anchorCtr="0">
            <a:spAutoFit/>
          </a:bodyPr>
          <a:lstStyle/>
          <a:p>
            <a:pPr>
              <a:lnSpc>
                <a:spcPct val="80000"/>
              </a:lnSpc>
            </a:pPr>
            <a:r>
              <a:rPr lang="en-US" sz="1600" b="1" u="sng" spc="-20" dirty="0">
                <a:latin typeface="+mj-lt"/>
              </a:rPr>
              <a:t>Islam</a:t>
            </a:r>
          </a:p>
          <a:p>
            <a:pPr>
              <a:lnSpc>
                <a:spcPct val="80000"/>
              </a:lnSpc>
            </a:pPr>
            <a:r>
              <a:rPr lang="en-US" sz="1100" dirty="0"/>
              <a:t>Trust in Allah gives hope.</a:t>
            </a:r>
          </a:p>
          <a:p>
            <a:pPr>
              <a:lnSpc>
                <a:spcPct val="80000"/>
              </a:lnSpc>
            </a:pPr>
            <a:r>
              <a:rPr lang="en-US" sz="1100" dirty="0"/>
              <a:t>Believe Allah is the Creator of all things, through difficulty remain positive. </a:t>
            </a:r>
          </a:p>
        </p:txBody>
      </p:sp>
      <p:sp>
        <p:nvSpPr>
          <p:cNvPr id="11" name="Rectangle 10"/>
          <p:cNvSpPr/>
          <p:nvPr/>
        </p:nvSpPr>
        <p:spPr bwMode="black">
          <a:xfrm>
            <a:off x="7205596" y="2965458"/>
            <a:ext cx="1830742" cy="1242904"/>
          </a:xfrm>
          <a:prstGeom prst="rect">
            <a:avLst/>
          </a:prstGeom>
        </p:spPr>
        <p:txBody>
          <a:bodyPr wrap="square" anchor="ctr" anchorCtr="0">
            <a:spAutoFit/>
          </a:bodyPr>
          <a:lstStyle/>
          <a:p>
            <a:pPr>
              <a:lnSpc>
                <a:spcPct val="80000"/>
              </a:lnSpc>
            </a:pPr>
            <a:r>
              <a:rPr lang="en-US" sz="1600" b="1" u="sng" spc="-20" dirty="0">
                <a:latin typeface="+mj-lt"/>
              </a:rPr>
              <a:t>Buddhism</a:t>
            </a:r>
          </a:p>
          <a:p>
            <a:pPr>
              <a:lnSpc>
                <a:spcPct val="80000"/>
              </a:lnSpc>
            </a:pPr>
            <a:r>
              <a:rPr lang="en-US" sz="1100" dirty="0"/>
              <a:t>Believe in hopelessness</a:t>
            </a:r>
          </a:p>
          <a:p>
            <a:pPr>
              <a:lnSpc>
                <a:spcPct val="80000"/>
              </a:lnSpc>
            </a:pPr>
            <a:r>
              <a:rPr lang="en-US" sz="1100" dirty="0"/>
              <a:t>Wanting nothing, being complete.</a:t>
            </a:r>
          </a:p>
          <a:p>
            <a:pPr>
              <a:lnSpc>
                <a:spcPct val="80000"/>
              </a:lnSpc>
            </a:pPr>
            <a:r>
              <a:rPr lang="en-US" sz="1100" dirty="0"/>
              <a:t>Hope has a future expectation. Buddhist promote living in the present.</a:t>
            </a:r>
          </a:p>
        </p:txBody>
      </p:sp>
      <p:sp>
        <p:nvSpPr>
          <p:cNvPr id="12" name="Rectangle 11"/>
          <p:cNvSpPr/>
          <p:nvPr/>
        </p:nvSpPr>
        <p:spPr bwMode="black">
          <a:xfrm>
            <a:off x="6990187" y="4543220"/>
            <a:ext cx="2318503" cy="560153"/>
          </a:xfrm>
          <a:prstGeom prst="rect">
            <a:avLst/>
          </a:prstGeom>
        </p:spPr>
        <p:txBody>
          <a:bodyPr wrap="square" anchor="ctr" anchorCtr="0">
            <a:spAutoFit/>
          </a:bodyPr>
          <a:lstStyle/>
          <a:p>
            <a:pPr>
              <a:lnSpc>
                <a:spcPct val="80000"/>
              </a:lnSpc>
            </a:pPr>
            <a:r>
              <a:rPr lang="en-US" sz="1600" b="1" u="sng" spc="-20" dirty="0">
                <a:latin typeface="+mj-lt"/>
              </a:rPr>
              <a:t>Judaism</a:t>
            </a:r>
          </a:p>
          <a:p>
            <a:pPr>
              <a:lnSpc>
                <a:spcPct val="80000"/>
              </a:lnSpc>
            </a:pPr>
            <a:r>
              <a:rPr lang="en-US" sz="1100" dirty="0"/>
              <a:t>There is hope, no </a:t>
            </a:r>
          </a:p>
          <a:p>
            <a:pPr>
              <a:lnSpc>
                <a:spcPct val="80000"/>
              </a:lnSpc>
            </a:pPr>
            <a:r>
              <a:rPr lang="en-US" sz="1100" dirty="0"/>
              <a:t>matter how dark the night.</a:t>
            </a:r>
            <a:endParaRPr lang="en-US"/>
          </a:p>
        </p:txBody>
      </p:sp>
      <p:sp>
        <p:nvSpPr>
          <p:cNvPr id="13" name="Freeform 12"/>
          <p:cNvSpPr/>
          <p:nvPr/>
        </p:nvSpPr>
        <p:spPr bwMode="black">
          <a:xfrm flipH="1">
            <a:off x="5561062" y="2285116"/>
            <a:ext cx="763164" cy="332072"/>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2700">
            <a:solidFill>
              <a:schemeClr val="accent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latin typeface="+mj-lt"/>
            </a:endParaRPr>
          </a:p>
        </p:txBody>
      </p:sp>
      <p:sp>
        <p:nvSpPr>
          <p:cNvPr id="14" name="Freeform 13"/>
          <p:cNvSpPr/>
          <p:nvPr/>
        </p:nvSpPr>
        <p:spPr bwMode="black">
          <a:xfrm flipH="1" flipV="1">
            <a:off x="5561062" y="4514761"/>
            <a:ext cx="763164" cy="306602"/>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2700">
            <a:solidFill>
              <a:schemeClr val="accent4"/>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latin typeface="+mj-lt"/>
            </a:endParaRPr>
          </a:p>
        </p:txBody>
      </p:sp>
      <p:cxnSp>
        <p:nvCxnSpPr>
          <p:cNvPr id="15" name="Straight Connector 14"/>
          <p:cNvCxnSpPr>
            <a:stCxn id="23" idx="2"/>
          </p:cNvCxnSpPr>
          <p:nvPr/>
        </p:nvCxnSpPr>
        <p:spPr bwMode="black">
          <a:xfrm flipH="1">
            <a:off x="5954948" y="3586908"/>
            <a:ext cx="545358" cy="0"/>
          </a:xfrm>
          <a:prstGeom prst="line">
            <a:avLst/>
          </a:prstGeom>
          <a:noFill/>
          <a:ln w="12700">
            <a:solidFill>
              <a:schemeClr val="accent2"/>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bwMode="black">
          <a:xfrm>
            <a:off x="197076" y="1728234"/>
            <a:ext cx="1861707" cy="1107483"/>
          </a:xfrm>
          <a:prstGeom prst="rect">
            <a:avLst/>
          </a:prstGeom>
        </p:spPr>
        <p:txBody>
          <a:bodyPr wrap="square" anchor="ctr" anchorCtr="0">
            <a:spAutoFit/>
          </a:bodyPr>
          <a:lstStyle/>
          <a:p>
            <a:pPr algn="r">
              <a:lnSpc>
                <a:spcPct val="80000"/>
              </a:lnSpc>
            </a:pPr>
            <a:r>
              <a:rPr lang="en-US" sz="1600" b="1" u="sng" spc="-20" dirty="0">
                <a:latin typeface="+mj-lt"/>
              </a:rPr>
              <a:t>Christianity</a:t>
            </a:r>
          </a:p>
          <a:p>
            <a:pPr marL="171450" indent="-171450" algn="r">
              <a:lnSpc>
                <a:spcPct val="80000"/>
              </a:lnSpc>
              <a:buFont typeface="Arial"/>
              <a:buChar char="•"/>
            </a:pPr>
            <a:r>
              <a:rPr lang="en-US" sz="1100" dirty="0"/>
              <a:t>Hope is in salvific work of Christ</a:t>
            </a:r>
          </a:p>
          <a:p>
            <a:pPr marL="171450" indent="-171450" algn="r">
              <a:lnSpc>
                <a:spcPct val="80000"/>
              </a:lnSpc>
              <a:buFont typeface="Arial"/>
              <a:buChar char="•"/>
            </a:pPr>
            <a:r>
              <a:rPr lang="en-US" sz="1100" dirty="0"/>
              <a:t>Foundational Scriptures –Hebrews 10:23</a:t>
            </a:r>
          </a:p>
          <a:p>
            <a:pPr algn="r">
              <a:lnSpc>
                <a:spcPct val="80000"/>
              </a:lnSpc>
            </a:pPr>
            <a:r>
              <a:rPr lang="en-US" sz="1100" dirty="0"/>
              <a:t>-Psalm 130:5   </a:t>
            </a:r>
          </a:p>
          <a:p>
            <a:pPr algn="r">
              <a:lnSpc>
                <a:spcPct val="80000"/>
              </a:lnSpc>
            </a:pPr>
            <a:endParaRPr lang="en-US" sz="1100" dirty="0"/>
          </a:p>
        </p:txBody>
      </p:sp>
      <p:sp>
        <p:nvSpPr>
          <p:cNvPr id="18" name="Rectangle 17"/>
          <p:cNvSpPr/>
          <p:nvPr/>
        </p:nvSpPr>
        <p:spPr bwMode="black">
          <a:xfrm>
            <a:off x="180822" y="3239122"/>
            <a:ext cx="1606594" cy="695575"/>
          </a:xfrm>
          <a:prstGeom prst="rect">
            <a:avLst/>
          </a:prstGeom>
        </p:spPr>
        <p:txBody>
          <a:bodyPr wrap="none" anchor="ctr" anchorCtr="0">
            <a:spAutoFit/>
          </a:bodyPr>
          <a:lstStyle/>
          <a:p>
            <a:pPr algn="r">
              <a:lnSpc>
                <a:spcPct val="80000"/>
              </a:lnSpc>
            </a:pPr>
            <a:r>
              <a:rPr lang="en-US" sz="1600" b="1" u="sng" spc="-20" dirty="0">
                <a:latin typeface="+mj-lt"/>
              </a:rPr>
              <a:t>Atheist</a:t>
            </a:r>
          </a:p>
          <a:p>
            <a:pPr algn="r">
              <a:lnSpc>
                <a:spcPct val="80000"/>
              </a:lnSpc>
            </a:pPr>
            <a:r>
              <a:rPr lang="en-US" sz="1100" dirty="0"/>
              <a:t>Stay in reality, </a:t>
            </a:r>
          </a:p>
          <a:p>
            <a:pPr algn="r">
              <a:lnSpc>
                <a:spcPct val="80000"/>
              </a:lnSpc>
            </a:pPr>
            <a:r>
              <a:rPr lang="en-US" sz="1100" dirty="0"/>
              <a:t>work to heal one's self.</a:t>
            </a:r>
          </a:p>
          <a:p>
            <a:pPr algn="r">
              <a:lnSpc>
                <a:spcPct val="80000"/>
              </a:lnSpc>
            </a:pPr>
            <a:r>
              <a:rPr lang="en-US" sz="1100" dirty="0"/>
              <a:t>Hope in the self.</a:t>
            </a:r>
          </a:p>
        </p:txBody>
      </p:sp>
      <p:sp>
        <p:nvSpPr>
          <p:cNvPr id="19" name="Rectangle 18"/>
          <p:cNvSpPr/>
          <p:nvPr/>
        </p:nvSpPr>
        <p:spPr bwMode="black">
          <a:xfrm>
            <a:off x="-90292" y="4407798"/>
            <a:ext cx="2140393" cy="830997"/>
          </a:xfrm>
          <a:prstGeom prst="rect">
            <a:avLst/>
          </a:prstGeom>
        </p:spPr>
        <p:txBody>
          <a:bodyPr wrap="none" anchor="ctr" anchorCtr="0">
            <a:spAutoFit/>
          </a:bodyPr>
          <a:lstStyle/>
          <a:p>
            <a:pPr algn="r">
              <a:lnSpc>
                <a:spcPct val="80000"/>
              </a:lnSpc>
            </a:pPr>
            <a:r>
              <a:rPr lang="en-US" sz="1600" b="1" u="sng" spc="-20" dirty="0">
                <a:latin typeface="+mj-lt"/>
              </a:rPr>
              <a:t>Hinduism</a:t>
            </a:r>
          </a:p>
          <a:p>
            <a:pPr algn="r">
              <a:lnSpc>
                <a:spcPct val="80000"/>
              </a:lnSpc>
            </a:pPr>
            <a:r>
              <a:rPr lang="en-US" sz="1100" dirty="0"/>
              <a:t>Obtain moksha and escape</a:t>
            </a:r>
          </a:p>
          <a:p>
            <a:pPr algn="r">
              <a:lnSpc>
                <a:spcPct val="80000"/>
              </a:lnSpc>
            </a:pPr>
            <a:r>
              <a:rPr lang="en-US" sz="1100" dirty="0"/>
              <a:t> the karmic cycle. </a:t>
            </a:r>
            <a:endParaRPr lang="en-US" dirty="0"/>
          </a:p>
          <a:p>
            <a:pPr algn="r">
              <a:lnSpc>
                <a:spcPct val="80000"/>
              </a:lnSpc>
            </a:pPr>
            <a:r>
              <a:rPr lang="en-US" sz="1100" dirty="0"/>
              <a:t>This done through good works.</a:t>
            </a:r>
          </a:p>
          <a:p>
            <a:pPr algn="r">
              <a:lnSpc>
                <a:spcPct val="80000"/>
              </a:lnSpc>
            </a:pPr>
            <a:r>
              <a:rPr lang="en-US" sz="1100" dirty="0"/>
              <a:t>Hope for release.</a:t>
            </a:r>
          </a:p>
        </p:txBody>
      </p:sp>
      <p:sp>
        <p:nvSpPr>
          <p:cNvPr id="20" name="Freeform 19"/>
          <p:cNvSpPr/>
          <p:nvPr/>
        </p:nvSpPr>
        <p:spPr bwMode="black">
          <a:xfrm>
            <a:off x="2777420" y="2285116"/>
            <a:ext cx="763164" cy="332072"/>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2700">
            <a:solidFill>
              <a:schemeClr val="bg2"/>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latin typeface="+mj-lt"/>
            </a:endParaRPr>
          </a:p>
        </p:txBody>
      </p:sp>
      <p:sp>
        <p:nvSpPr>
          <p:cNvPr id="21" name="Freeform 20"/>
          <p:cNvSpPr/>
          <p:nvPr/>
        </p:nvSpPr>
        <p:spPr bwMode="black">
          <a:xfrm flipV="1">
            <a:off x="2777420" y="4514761"/>
            <a:ext cx="763164" cy="306602"/>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2700">
            <a:solidFill>
              <a:schemeClr val="accent5"/>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latin typeface="+mj-lt"/>
            </a:endParaRPr>
          </a:p>
        </p:txBody>
      </p:sp>
      <p:cxnSp>
        <p:nvCxnSpPr>
          <p:cNvPr id="22" name="Straight Connector 21"/>
          <p:cNvCxnSpPr>
            <a:stCxn id="26" idx="6"/>
          </p:cNvCxnSpPr>
          <p:nvPr/>
        </p:nvCxnSpPr>
        <p:spPr bwMode="black">
          <a:xfrm>
            <a:off x="2656718" y="3586908"/>
            <a:ext cx="509031" cy="0"/>
          </a:xfrm>
          <a:prstGeom prst="line">
            <a:avLst/>
          </a:prstGeom>
          <a:noFill/>
          <a:ln w="12700">
            <a:solidFill>
              <a:schemeClr val="accent3"/>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6" name="Oval 15"/>
          <p:cNvSpPr/>
          <p:nvPr/>
        </p:nvSpPr>
        <p:spPr>
          <a:xfrm>
            <a:off x="6324684" y="1948075"/>
            <a:ext cx="667796" cy="66779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500307" y="3253011"/>
            <a:ext cx="667796" cy="66779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316002" y="4489396"/>
            <a:ext cx="667796" cy="667796"/>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137135" y="1948075"/>
            <a:ext cx="667796" cy="667796"/>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988922" y="3253011"/>
            <a:ext cx="667796" cy="667796"/>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128453" y="4489396"/>
            <a:ext cx="667796" cy="66779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reeform 15"/>
          <p:cNvSpPr>
            <a:spLocks noEditPoints="1"/>
          </p:cNvSpPr>
          <p:nvPr/>
        </p:nvSpPr>
        <p:spPr bwMode="auto">
          <a:xfrm>
            <a:off x="3158064" y="2166272"/>
            <a:ext cx="2795714" cy="2800464"/>
          </a:xfrm>
          <a:custGeom>
            <a:avLst/>
            <a:gdLst>
              <a:gd name="T0" fmla="*/ 757 w 841"/>
              <a:gd name="T1" fmla="*/ 615 h 842"/>
              <a:gd name="T2" fmla="*/ 612 w 841"/>
              <a:gd name="T3" fmla="*/ 274 h 842"/>
              <a:gd name="T4" fmla="*/ 421 w 841"/>
              <a:gd name="T5" fmla="*/ 0 h 842"/>
              <a:gd name="T6" fmla="*/ 783 w 841"/>
              <a:gd name="T7" fmla="*/ 283 h 842"/>
              <a:gd name="T8" fmla="*/ 704 w 841"/>
              <a:gd name="T9" fmla="*/ 230 h 842"/>
              <a:gd name="T10" fmla="*/ 674 w 841"/>
              <a:gd name="T11" fmla="*/ 243 h 842"/>
              <a:gd name="T12" fmla="*/ 599 w 841"/>
              <a:gd name="T13" fmla="*/ 178 h 842"/>
              <a:gd name="T14" fmla="*/ 654 w 841"/>
              <a:gd name="T15" fmla="*/ 139 h 842"/>
              <a:gd name="T16" fmla="*/ 201 w 841"/>
              <a:gd name="T17" fmla="*/ 737 h 842"/>
              <a:gd name="T18" fmla="*/ 20 w 841"/>
              <a:gd name="T19" fmla="*/ 352 h 842"/>
              <a:gd name="T20" fmla="*/ 80 w 841"/>
              <a:gd name="T21" fmla="*/ 403 h 842"/>
              <a:gd name="T22" fmla="*/ 156 w 841"/>
              <a:gd name="T23" fmla="*/ 463 h 842"/>
              <a:gd name="T24" fmla="*/ 201 w 841"/>
              <a:gd name="T25" fmla="*/ 616 h 842"/>
              <a:gd name="T26" fmla="*/ 252 w 841"/>
              <a:gd name="T27" fmla="*/ 783 h 842"/>
              <a:gd name="T28" fmla="*/ 249 w 841"/>
              <a:gd name="T29" fmla="*/ 732 h 842"/>
              <a:gd name="T30" fmla="*/ 309 w 841"/>
              <a:gd name="T31" fmla="*/ 678 h 842"/>
              <a:gd name="T32" fmla="*/ 377 w 841"/>
              <a:gd name="T33" fmla="*/ 539 h 842"/>
              <a:gd name="T34" fmla="*/ 303 w 841"/>
              <a:gd name="T35" fmla="*/ 501 h 842"/>
              <a:gd name="T36" fmla="*/ 221 w 841"/>
              <a:gd name="T37" fmla="*/ 440 h 842"/>
              <a:gd name="T38" fmla="*/ 156 w 841"/>
              <a:gd name="T39" fmla="*/ 448 h 842"/>
              <a:gd name="T40" fmla="*/ 101 w 841"/>
              <a:gd name="T41" fmla="*/ 371 h 842"/>
              <a:gd name="T42" fmla="*/ 103 w 841"/>
              <a:gd name="T43" fmla="*/ 321 h 842"/>
              <a:gd name="T44" fmla="*/ 166 w 841"/>
              <a:gd name="T45" fmla="*/ 268 h 842"/>
              <a:gd name="T46" fmla="*/ 229 w 841"/>
              <a:gd name="T47" fmla="*/ 228 h 842"/>
              <a:gd name="T48" fmla="*/ 201 w 841"/>
              <a:gd name="T49" fmla="*/ 207 h 842"/>
              <a:gd name="T50" fmla="*/ 259 w 841"/>
              <a:gd name="T51" fmla="*/ 206 h 842"/>
              <a:gd name="T52" fmla="*/ 266 w 841"/>
              <a:gd name="T53" fmla="*/ 166 h 842"/>
              <a:gd name="T54" fmla="*/ 169 w 841"/>
              <a:gd name="T55" fmla="*/ 137 h 842"/>
              <a:gd name="T56" fmla="*/ 147 w 841"/>
              <a:gd name="T57" fmla="*/ 178 h 842"/>
              <a:gd name="T58" fmla="*/ 158 w 841"/>
              <a:gd name="T59" fmla="*/ 120 h 842"/>
              <a:gd name="T60" fmla="*/ 194 w 841"/>
              <a:gd name="T61" fmla="*/ 98 h 842"/>
              <a:gd name="T62" fmla="*/ 223 w 841"/>
              <a:gd name="T63" fmla="*/ 127 h 842"/>
              <a:gd name="T64" fmla="*/ 225 w 841"/>
              <a:gd name="T65" fmla="*/ 94 h 842"/>
              <a:gd name="T66" fmla="*/ 274 w 841"/>
              <a:gd name="T67" fmla="*/ 66 h 842"/>
              <a:gd name="T68" fmla="*/ 293 w 841"/>
              <a:gd name="T69" fmla="*/ 112 h 842"/>
              <a:gd name="T70" fmla="*/ 370 w 841"/>
              <a:gd name="T71" fmla="*/ 103 h 842"/>
              <a:gd name="T72" fmla="*/ 442 w 841"/>
              <a:gd name="T73" fmla="*/ 66 h 842"/>
              <a:gd name="T74" fmla="*/ 403 w 841"/>
              <a:gd name="T75" fmla="*/ 12 h 842"/>
              <a:gd name="T76" fmla="*/ 572 w 841"/>
              <a:gd name="T77" fmla="*/ 113 h 842"/>
              <a:gd name="T78" fmla="*/ 574 w 841"/>
              <a:gd name="T79" fmla="*/ 166 h 842"/>
              <a:gd name="T80" fmla="*/ 489 w 841"/>
              <a:gd name="T81" fmla="*/ 227 h 842"/>
              <a:gd name="T82" fmla="*/ 552 w 841"/>
              <a:gd name="T83" fmla="*/ 241 h 842"/>
              <a:gd name="T84" fmla="*/ 608 w 841"/>
              <a:gd name="T85" fmla="*/ 233 h 842"/>
              <a:gd name="T86" fmla="*/ 668 w 841"/>
              <a:gd name="T87" fmla="*/ 269 h 842"/>
              <a:gd name="T88" fmla="*/ 681 w 841"/>
              <a:gd name="T89" fmla="*/ 307 h 842"/>
              <a:gd name="T90" fmla="*/ 534 w 841"/>
              <a:gd name="T91" fmla="*/ 275 h 842"/>
              <a:gd name="T92" fmla="*/ 451 w 841"/>
              <a:gd name="T93" fmla="*/ 436 h 842"/>
              <a:gd name="T94" fmla="*/ 590 w 841"/>
              <a:gd name="T95" fmla="*/ 489 h 842"/>
              <a:gd name="T96" fmla="*/ 615 w 841"/>
              <a:gd name="T97" fmla="*/ 682 h 842"/>
              <a:gd name="T98" fmla="*/ 718 w 841"/>
              <a:gd name="T99" fmla="*/ 596 h 842"/>
              <a:gd name="T100" fmla="*/ 747 w 841"/>
              <a:gd name="T101" fmla="*/ 439 h 842"/>
              <a:gd name="T102" fmla="*/ 738 w 841"/>
              <a:gd name="T103" fmla="*/ 389 h 842"/>
              <a:gd name="T104" fmla="*/ 778 w 841"/>
              <a:gd name="T105" fmla="*/ 360 h 842"/>
              <a:gd name="T106" fmla="*/ 832 w 841"/>
              <a:gd name="T107" fmla="*/ 421 h 842"/>
              <a:gd name="T108" fmla="*/ 119 w 841"/>
              <a:gd name="T109" fmla="*/ 222 h 842"/>
              <a:gd name="T110" fmla="*/ 149 w 841"/>
              <a:gd name="T111" fmla="*/ 238 h 842"/>
              <a:gd name="T112" fmla="*/ 696 w 841"/>
              <a:gd name="T113" fmla="*/ 516 h 842"/>
              <a:gd name="T114" fmla="*/ 279 w 841"/>
              <a:gd name="T115" fmla="*/ 93 h 842"/>
              <a:gd name="T116" fmla="*/ 534 w 841"/>
              <a:gd name="T117" fmla="*/ 169 h 842"/>
              <a:gd name="T118" fmla="*/ 485 w 841"/>
              <a:gd name="T119" fmla="*/ 105 h 842"/>
              <a:gd name="T120" fmla="*/ 184 w 841"/>
              <a:gd name="T121" fmla="*/ 379 h 842"/>
              <a:gd name="T122" fmla="*/ 157 w 841"/>
              <a:gd name="T123" fmla="*/ 39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1" h="842">
                <a:moveTo>
                  <a:pt x="554" y="253"/>
                </a:moveTo>
                <a:cubicBezTo>
                  <a:pt x="554" y="251"/>
                  <a:pt x="552" y="247"/>
                  <a:pt x="549" y="252"/>
                </a:cubicBezTo>
                <a:cubicBezTo>
                  <a:pt x="548" y="254"/>
                  <a:pt x="553" y="255"/>
                  <a:pt x="554" y="253"/>
                </a:cubicBezTo>
                <a:close/>
                <a:moveTo>
                  <a:pt x="763" y="566"/>
                </a:moveTo>
                <a:cubicBezTo>
                  <a:pt x="759" y="565"/>
                  <a:pt x="758" y="573"/>
                  <a:pt x="755" y="578"/>
                </a:cubicBezTo>
                <a:cubicBezTo>
                  <a:pt x="751" y="584"/>
                  <a:pt x="747" y="589"/>
                  <a:pt x="746" y="588"/>
                </a:cubicBezTo>
                <a:cubicBezTo>
                  <a:pt x="745" y="588"/>
                  <a:pt x="737" y="593"/>
                  <a:pt x="739" y="600"/>
                </a:cubicBezTo>
                <a:cubicBezTo>
                  <a:pt x="740" y="606"/>
                  <a:pt x="740" y="613"/>
                  <a:pt x="737" y="617"/>
                </a:cubicBezTo>
                <a:cubicBezTo>
                  <a:pt x="734" y="621"/>
                  <a:pt x="738" y="629"/>
                  <a:pt x="737" y="634"/>
                </a:cubicBezTo>
                <a:cubicBezTo>
                  <a:pt x="735" y="639"/>
                  <a:pt x="737" y="642"/>
                  <a:pt x="742" y="642"/>
                </a:cubicBezTo>
                <a:cubicBezTo>
                  <a:pt x="746" y="641"/>
                  <a:pt x="748" y="638"/>
                  <a:pt x="751" y="632"/>
                </a:cubicBezTo>
                <a:cubicBezTo>
                  <a:pt x="754" y="626"/>
                  <a:pt x="754" y="620"/>
                  <a:pt x="757" y="615"/>
                </a:cubicBezTo>
                <a:cubicBezTo>
                  <a:pt x="759" y="609"/>
                  <a:pt x="762" y="598"/>
                  <a:pt x="763" y="595"/>
                </a:cubicBezTo>
                <a:cubicBezTo>
                  <a:pt x="764" y="592"/>
                  <a:pt x="766" y="583"/>
                  <a:pt x="766" y="578"/>
                </a:cubicBezTo>
                <a:cubicBezTo>
                  <a:pt x="766" y="573"/>
                  <a:pt x="765" y="567"/>
                  <a:pt x="763" y="566"/>
                </a:cubicBezTo>
                <a:close/>
                <a:moveTo>
                  <a:pt x="143" y="130"/>
                </a:moveTo>
                <a:cubicBezTo>
                  <a:pt x="142" y="131"/>
                  <a:pt x="148" y="133"/>
                  <a:pt x="149" y="131"/>
                </a:cubicBezTo>
                <a:cubicBezTo>
                  <a:pt x="150" y="129"/>
                  <a:pt x="146" y="126"/>
                  <a:pt x="143" y="130"/>
                </a:cubicBezTo>
                <a:close/>
                <a:moveTo>
                  <a:pt x="586" y="254"/>
                </a:moveTo>
                <a:cubicBezTo>
                  <a:pt x="589" y="250"/>
                  <a:pt x="584" y="245"/>
                  <a:pt x="582" y="245"/>
                </a:cubicBezTo>
                <a:cubicBezTo>
                  <a:pt x="578" y="245"/>
                  <a:pt x="576" y="253"/>
                  <a:pt x="579" y="255"/>
                </a:cubicBezTo>
                <a:cubicBezTo>
                  <a:pt x="582" y="258"/>
                  <a:pt x="584" y="258"/>
                  <a:pt x="586" y="254"/>
                </a:cubicBezTo>
                <a:close/>
                <a:moveTo>
                  <a:pt x="606" y="269"/>
                </a:moveTo>
                <a:cubicBezTo>
                  <a:pt x="609" y="270"/>
                  <a:pt x="610" y="273"/>
                  <a:pt x="612" y="274"/>
                </a:cubicBezTo>
                <a:cubicBezTo>
                  <a:pt x="614" y="274"/>
                  <a:pt x="619" y="274"/>
                  <a:pt x="617" y="269"/>
                </a:cubicBezTo>
                <a:cubicBezTo>
                  <a:pt x="615" y="264"/>
                  <a:pt x="612" y="263"/>
                  <a:pt x="610" y="263"/>
                </a:cubicBezTo>
                <a:cubicBezTo>
                  <a:pt x="609" y="263"/>
                  <a:pt x="604" y="261"/>
                  <a:pt x="601" y="263"/>
                </a:cubicBezTo>
                <a:cubicBezTo>
                  <a:pt x="600" y="264"/>
                  <a:pt x="604" y="268"/>
                  <a:pt x="606" y="269"/>
                </a:cubicBezTo>
                <a:close/>
                <a:moveTo>
                  <a:pt x="158" y="131"/>
                </a:moveTo>
                <a:cubicBezTo>
                  <a:pt x="154" y="133"/>
                  <a:pt x="157" y="136"/>
                  <a:pt x="160" y="134"/>
                </a:cubicBezTo>
                <a:cubicBezTo>
                  <a:pt x="163" y="133"/>
                  <a:pt x="162" y="130"/>
                  <a:pt x="158" y="131"/>
                </a:cubicBezTo>
                <a:close/>
                <a:moveTo>
                  <a:pt x="421" y="0"/>
                </a:moveTo>
                <a:cubicBezTo>
                  <a:pt x="189" y="0"/>
                  <a:pt x="0" y="189"/>
                  <a:pt x="0" y="421"/>
                </a:cubicBezTo>
                <a:cubicBezTo>
                  <a:pt x="0" y="653"/>
                  <a:pt x="189" y="842"/>
                  <a:pt x="421" y="842"/>
                </a:cubicBezTo>
                <a:cubicBezTo>
                  <a:pt x="653" y="842"/>
                  <a:pt x="841" y="653"/>
                  <a:pt x="841" y="421"/>
                </a:cubicBezTo>
                <a:cubicBezTo>
                  <a:pt x="841" y="189"/>
                  <a:pt x="653" y="0"/>
                  <a:pt x="421" y="0"/>
                </a:cubicBezTo>
                <a:close/>
                <a:moveTo>
                  <a:pt x="755" y="227"/>
                </a:moveTo>
                <a:cubicBezTo>
                  <a:pt x="757" y="225"/>
                  <a:pt x="762" y="230"/>
                  <a:pt x="764" y="228"/>
                </a:cubicBezTo>
                <a:cubicBezTo>
                  <a:pt x="767" y="226"/>
                  <a:pt x="769" y="223"/>
                  <a:pt x="770" y="223"/>
                </a:cubicBezTo>
                <a:cubicBezTo>
                  <a:pt x="771" y="222"/>
                  <a:pt x="777" y="225"/>
                  <a:pt x="778" y="228"/>
                </a:cubicBezTo>
                <a:cubicBezTo>
                  <a:pt x="779" y="231"/>
                  <a:pt x="783" y="236"/>
                  <a:pt x="782" y="237"/>
                </a:cubicBezTo>
                <a:cubicBezTo>
                  <a:pt x="781" y="238"/>
                  <a:pt x="776" y="239"/>
                  <a:pt x="774" y="236"/>
                </a:cubicBezTo>
                <a:cubicBezTo>
                  <a:pt x="772" y="233"/>
                  <a:pt x="767" y="235"/>
                  <a:pt x="767" y="241"/>
                </a:cubicBezTo>
                <a:cubicBezTo>
                  <a:pt x="767" y="246"/>
                  <a:pt x="769" y="242"/>
                  <a:pt x="771" y="244"/>
                </a:cubicBezTo>
                <a:cubicBezTo>
                  <a:pt x="773" y="247"/>
                  <a:pt x="773" y="249"/>
                  <a:pt x="775" y="252"/>
                </a:cubicBezTo>
                <a:cubicBezTo>
                  <a:pt x="776" y="255"/>
                  <a:pt x="778" y="255"/>
                  <a:pt x="780" y="257"/>
                </a:cubicBezTo>
                <a:cubicBezTo>
                  <a:pt x="781" y="260"/>
                  <a:pt x="776" y="262"/>
                  <a:pt x="778" y="265"/>
                </a:cubicBezTo>
                <a:cubicBezTo>
                  <a:pt x="781" y="268"/>
                  <a:pt x="782" y="280"/>
                  <a:pt x="783" y="283"/>
                </a:cubicBezTo>
                <a:cubicBezTo>
                  <a:pt x="783" y="286"/>
                  <a:pt x="776" y="287"/>
                  <a:pt x="774" y="286"/>
                </a:cubicBezTo>
                <a:cubicBezTo>
                  <a:pt x="772" y="285"/>
                  <a:pt x="766" y="281"/>
                  <a:pt x="763" y="280"/>
                </a:cubicBezTo>
                <a:cubicBezTo>
                  <a:pt x="761" y="279"/>
                  <a:pt x="759" y="266"/>
                  <a:pt x="762" y="267"/>
                </a:cubicBezTo>
                <a:cubicBezTo>
                  <a:pt x="765" y="268"/>
                  <a:pt x="766" y="267"/>
                  <a:pt x="768" y="263"/>
                </a:cubicBezTo>
                <a:cubicBezTo>
                  <a:pt x="771" y="259"/>
                  <a:pt x="764" y="256"/>
                  <a:pt x="761" y="255"/>
                </a:cubicBezTo>
                <a:cubicBezTo>
                  <a:pt x="759" y="253"/>
                  <a:pt x="754" y="242"/>
                  <a:pt x="752" y="239"/>
                </a:cubicBezTo>
                <a:cubicBezTo>
                  <a:pt x="750" y="235"/>
                  <a:pt x="751" y="230"/>
                  <a:pt x="755" y="227"/>
                </a:cubicBezTo>
                <a:close/>
                <a:moveTo>
                  <a:pt x="677" y="234"/>
                </a:moveTo>
                <a:cubicBezTo>
                  <a:pt x="679" y="232"/>
                  <a:pt x="681" y="228"/>
                  <a:pt x="683" y="223"/>
                </a:cubicBezTo>
                <a:cubicBezTo>
                  <a:pt x="685" y="218"/>
                  <a:pt x="688" y="218"/>
                  <a:pt x="690" y="219"/>
                </a:cubicBezTo>
                <a:cubicBezTo>
                  <a:pt x="692" y="219"/>
                  <a:pt x="697" y="229"/>
                  <a:pt x="698" y="232"/>
                </a:cubicBezTo>
                <a:cubicBezTo>
                  <a:pt x="699" y="235"/>
                  <a:pt x="703" y="231"/>
                  <a:pt x="704" y="230"/>
                </a:cubicBezTo>
                <a:cubicBezTo>
                  <a:pt x="706" y="229"/>
                  <a:pt x="708" y="227"/>
                  <a:pt x="708" y="224"/>
                </a:cubicBezTo>
                <a:cubicBezTo>
                  <a:pt x="708" y="222"/>
                  <a:pt x="711" y="221"/>
                  <a:pt x="715" y="221"/>
                </a:cubicBezTo>
                <a:cubicBezTo>
                  <a:pt x="718" y="221"/>
                  <a:pt x="715" y="225"/>
                  <a:pt x="713" y="226"/>
                </a:cubicBezTo>
                <a:cubicBezTo>
                  <a:pt x="711" y="226"/>
                  <a:pt x="712" y="229"/>
                  <a:pt x="717" y="231"/>
                </a:cubicBezTo>
                <a:cubicBezTo>
                  <a:pt x="721" y="233"/>
                  <a:pt x="725" y="239"/>
                  <a:pt x="730" y="243"/>
                </a:cubicBezTo>
                <a:cubicBezTo>
                  <a:pt x="735" y="247"/>
                  <a:pt x="736" y="254"/>
                  <a:pt x="733" y="254"/>
                </a:cubicBezTo>
                <a:cubicBezTo>
                  <a:pt x="730" y="255"/>
                  <a:pt x="722" y="255"/>
                  <a:pt x="719" y="255"/>
                </a:cubicBezTo>
                <a:cubicBezTo>
                  <a:pt x="716" y="254"/>
                  <a:pt x="711" y="249"/>
                  <a:pt x="706" y="248"/>
                </a:cubicBezTo>
                <a:cubicBezTo>
                  <a:pt x="702" y="246"/>
                  <a:pt x="696" y="246"/>
                  <a:pt x="694" y="249"/>
                </a:cubicBezTo>
                <a:cubicBezTo>
                  <a:pt x="692" y="253"/>
                  <a:pt x="685" y="251"/>
                  <a:pt x="682" y="251"/>
                </a:cubicBezTo>
                <a:cubicBezTo>
                  <a:pt x="679" y="250"/>
                  <a:pt x="676" y="255"/>
                  <a:pt x="675" y="253"/>
                </a:cubicBezTo>
                <a:cubicBezTo>
                  <a:pt x="675" y="253"/>
                  <a:pt x="677" y="244"/>
                  <a:pt x="674" y="243"/>
                </a:cubicBezTo>
                <a:cubicBezTo>
                  <a:pt x="672" y="242"/>
                  <a:pt x="675" y="236"/>
                  <a:pt x="677" y="234"/>
                </a:cubicBezTo>
                <a:close/>
                <a:moveTo>
                  <a:pt x="671" y="148"/>
                </a:moveTo>
                <a:cubicBezTo>
                  <a:pt x="668" y="148"/>
                  <a:pt x="664" y="148"/>
                  <a:pt x="657" y="147"/>
                </a:cubicBezTo>
                <a:cubicBezTo>
                  <a:pt x="651" y="147"/>
                  <a:pt x="643" y="147"/>
                  <a:pt x="643" y="148"/>
                </a:cubicBezTo>
                <a:cubicBezTo>
                  <a:pt x="644" y="149"/>
                  <a:pt x="653" y="153"/>
                  <a:pt x="650" y="155"/>
                </a:cubicBezTo>
                <a:cubicBezTo>
                  <a:pt x="647" y="157"/>
                  <a:pt x="644" y="154"/>
                  <a:pt x="640" y="154"/>
                </a:cubicBezTo>
                <a:cubicBezTo>
                  <a:pt x="636" y="153"/>
                  <a:pt x="634" y="159"/>
                  <a:pt x="633" y="163"/>
                </a:cubicBezTo>
                <a:cubicBezTo>
                  <a:pt x="632" y="166"/>
                  <a:pt x="636" y="173"/>
                  <a:pt x="630" y="170"/>
                </a:cubicBezTo>
                <a:cubicBezTo>
                  <a:pt x="623" y="168"/>
                  <a:pt x="619" y="167"/>
                  <a:pt x="617" y="168"/>
                </a:cubicBezTo>
                <a:cubicBezTo>
                  <a:pt x="616" y="169"/>
                  <a:pt x="613" y="172"/>
                  <a:pt x="609" y="173"/>
                </a:cubicBezTo>
                <a:cubicBezTo>
                  <a:pt x="605" y="174"/>
                  <a:pt x="605" y="178"/>
                  <a:pt x="600" y="178"/>
                </a:cubicBezTo>
                <a:cubicBezTo>
                  <a:pt x="599" y="178"/>
                  <a:pt x="599" y="178"/>
                  <a:pt x="599" y="178"/>
                </a:cubicBezTo>
                <a:cubicBezTo>
                  <a:pt x="603" y="162"/>
                  <a:pt x="613" y="167"/>
                  <a:pt x="613" y="167"/>
                </a:cubicBezTo>
                <a:cubicBezTo>
                  <a:pt x="613" y="167"/>
                  <a:pt x="618" y="161"/>
                  <a:pt x="616" y="158"/>
                </a:cubicBezTo>
                <a:cubicBezTo>
                  <a:pt x="615" y="154"/>
                  <a:pt x="621" y="147"/>
                  <a:pt x="622" y="146"/>
                </a:cubicBezTo>
                <a:cubicBezTo>
                  <a:pt x="623" y="145"/>
                  <a:pt x="627" y="139"/>
                  <a:pt x="621" y="137"/>
                </a:cubicBezTo>
                <a:cubicBezTo>
                  <a:pt x="616" y="134"/>
                  <a:pt x="611" y="133"/>
                  <a:pt x="616" y="128"/>
                </a:cubicBezTo>
                <a:cubicBezTo>
                  <a:pt x="622" y="123"/>
                  <a:pt x="626" y="129"/>
                  <a:pt x="632" y="121"/>
                </a:cubicBezTo>
                <a:cubicBezTo>
                  <a:pt x="638" y="114"/>
                  <a:pt x="629" y="111"/>
                  <a:pt x="637" y="111"/>
                </a:cubicBezTo>
                <a:cubicBezTo>
                  <a:pt x="644" y="111"/>
                  <a:pt x="652" y="112"/>
                  <a:pt x="651" y="114"/>
                </a:cubicBezTo>
                <a:cubicBezTo>
                  <a:pt x="649" y="117"/>
                  <a:pt x="641" y="121"/>
                  <a:pt x="636" y="124"/>
                </a:cubicBezTo>
                <a:cubicBezTo>
                  <a:pt x="631" y="126"/>
                  <a:pt x="633" y="131"/>
                  <a:pt x="635" y="134"/>
                </a:cubicBezTo>
                <a:cubicBezTo>
                  <a:pt x="637" y="136"/>
                  <a:pt x="639" y="143"/>
                  <a:pt x="642" y="142"/>
                </a:cubicBezTo>
                <a:cubicBezTo>
                  <a:pt x="646" y="142"/>
                  <a:pt x="650" y="139"/>
                  <a:pt x="654" y="139"/>
                </a:cubicBezTo>
                <a:cubicBezTo>
                  <a:pt x="658" y="140"/>
                  <a:pt x="666" y="140"/>
                  <a:pt x="667" y="140"/>
                </a:cubicBezTo>
                <a:cubicBezTo>
                  <a:pt x="668" y="140"/>
                  <a:pt x="674" y="147"/>
                  <a:pt x="671" y="148"/>
                </a:cubicBezTo>
                <a:close/>
                <a:moveTo>
                  <a:pt x="205" y="669"/>
                </a:moveTo>
                <a:cubicBezTo>
                  <a:pt x="203" y="671"/>
                  <a:pt x="199" y="671"/>
                  <a:pt x="201" y="674"/>
                </a:cubicBezTo>
                <a:cubicBezTo>
                  <a:pt x="204" y="677"/>
                  <a:pt x="199" y="678"/>
                  <a:pt x="199" y="679"/>
                </a:cubicBezTo>
                <a:cubicBezTo>
                  <a:pt x="199" y="681"/>
                  <a:pt x="203" y="688"/>
                  <a:pt x="202" y="691"/>
                </a:cubicBezTo>
                <a:cubicBezTo>
                  <a:pt x="201" y="693"/>
                  <a:pt x="200" y="697"/>
                  <a:pt x="199" y="700"/>
                </a:cubicBezTo>
                <a:cubicBezTo>
                  <a:pt x="199" y="702"/>
                  <a:pt x="196" y="705"/>
                  <a:pt x="197" y="708"/>
                </a:cubicBezTo>
                <a:cubicBezTo>
                  <a:pt x="199" y="712"/>
                  <a:pt x="195" y="710"/>
                  <a:pt x="195" y="714"/>
                </a:cubicBezTo>
                <a:cubicBezTo>
                  <a:pt x="196" y="717"/>
                  <a:pt x="199" y="716"/>
                  <a:pt x="199" y="720"/>
                </a:cubicBezTo>
                <a:cubicBezTo>
                  <a:pt x="199" y="725"/>
                  <a:pt x="197" y="726"/>
                  <a:pt x="198" y="729"/>
                </a:cubicBezTo>
                <a:cubicBezTo>
                  <a:pt x="198" y="732"/>
                  <a:pt x="201" y="736"/>
                  <a:pt x="201" y="737"/>
                </a:cubicBezTo>
                <a:cubicBezTo>
                  <a:pt x="201" y="738"/>
                  <a:pt x="200" y="742"/>
                  <a:pt x="198" y="744"/>
                </a:cubicBezTo>
                <a:cubicBezTo>
                  <a:pt x="196" y="747"/>
                  <a:pt x="194" y="749"/>
                  <a:pt x="195" y="751"/>
                </a:cubicBezTo>
                <a:cubicBezTo>
                  <a:pt x="196" y="752"/>
                  <a:pt x="199" y="754"/>
                  <a:pt x="199" y="755"/>
                </a:cubicBezTo>
                <a:cubicBezTo>
                  <a:pt x="198" y="756"/>
                  <a:pt x="196" y="760"/>
                  <a:pt x="197" y="762"/>
                </a:cubicBezTo>
                <a:cubicBezTo>
                  <a:pt x="197" y="764"/>
                  <a:pt x="201" y="764"/>
                  <a:pt x="202" y="765"/>
                </a:cubicBezTo>
                <a:cubicBezTo>
                  <a:pt x="203" y="766"/>
                  <a:pt x="201" y="767"/>
                  <a:pt x="200" y="768"/>
                </a:cubicBezTo>
                <a:cubicBezTo>
                  <a:pt x="86" y="695"/>
                  <a:pt x="9" y="567"/>
                  <a:pt x="9" y="421"/>
                </a:cubicBezTo>
                <a:cubicBezTo>
                  <a:pt x="9" y="398"/>
                  <a:pt x="11" y="376"/>
                  <a:pt x="15" y="354"/>
                </a:cubicBezTo>
                <a:cubicBezTo>
                  <a:pt x="15" y="354"/>
                  <a:pt x="15" y="354"/>
                  <a:pt x="15" y="354"/>
                </a:cubicBezTo>
                <a:cubicBezTo>
                  <a:pt x="15" y="357"/>
                  <a:pt x="17" y="358"/>
                  <a:pt x="18" y="359"/>
                </a:cubicBezTo>
                <a:cubicBezTo>
                  <a:pt x="20" y="359"/>
                  <a:pt x="22" y="368"/>
                  <a:pt x="25" y="364"/>
                </a:cubicBezTo>
                <a:cubicBezTo>
                  <a:pt x="27" y="360"/>
                  <a:pt x="21" y="354"/>
                  <a:pt x="20" y="352"/>
                </a:cubicBezTo>
                <a:cubicBezTo>
                  <a:pt x="18" y="350"/>
                  <a:pt x="19" y="345"/>
                  <a:pt x="17" y="341"/>
                </a:cubicBezTo>
                <a:cubicBezTo>
                  <a:pt x="18" y="339"/>
                  <a:pt x="18" y="337"/>
                  <a:pt x="18" y="335"/>
                </a:cubicBezTo>
                <a:cubicBezTo>
                  <a:pt x="20" y="337"/>
                  <a:pt x="21" y="338"/>
                  <a:pt x="21" y="340"/>
                </a:cubicBezTo>
                <a:cubicBezTo>
                  <a:pt x="24" y="343"/>
                  <a:pt x="28" y="357"/>
                  <a:pt x="30" y="357"/>
                </a:cubicBezTo>
                <a:cubicBezTo>
                  <a:pt x="31" y="357"/>
                  <a:pt x="36" y="364"/>
                  <a:pt x="36" y="364"/>
                </a:cubicBezTo>
                <a:cubicBezTo>
                  <a:pt x="36" y="364"/>
                  <a:pt x="38" y="371"/>
                  <a:pt x="37" y="373"/>
                </a:cubicBezTo>
                <a:cubicBezTo>
                  <a:pt x="36" y="375"/>
                  <a:pt x="38" y="382"/>
                  <a:pt x="40" y="384"/>
                </a:cubicBezTo>
                <a:cubicBezTo>
                  <a:pt x="43" y="386"/>
                  <a:pt x="52" y="386"/>
                  <a:pt x="53" y="393"/>
                </a:cubicBezTo>
                <a:cubicBezTo>
                  <a:pt x="53" y="395"/>
                  <a:pt x="55" y="405"/>
                  <a:pt x="58" y="405"/>
                </a:cubicBezTo>
                <a:cubicBezTo>
                  <a:pt x="62" y="405"/>
                  <a:pt x="67" y="402"/>
                  <a:pt x="68" y="404"/>
                </a:cubicBezTo>
                <a:cubicBezTo>
                  <a:pt x="69" y="405"/>
                  <a:pt x="72" y="412"/>
                  <a:pt x="74" y="408"/>
                </a:cubicBezTo>
                <a:cubicBezTo>
                  <a:pt x="76" y="404"/>
                  <a:pt x="77" y="403"/>
                  <a:pt x="80" y="403"/>
                </a:cubicBezTo>
                <a:cubicBezTo>
                  <a:pt x="83" y="403"/>
                  <a:pt x="84" y="407"/>
                  <a:pt x="86" y="409"/>
                </a:cubicBezTo>
                <a:cubicBezTo>
                  <a:pt x="88" y="412"/>
                  <a:pt x="93" y="418"/>
                  <a:pt x="96" y="418"/>
                </a:cubicBezTo>
                <a:cubicBezTo>
                  <a:pt x="98" y="418"/>
                  <a:pt x="102" y="422"/>
                  <a:pt x="104" y="421"/>
                </a:cubicBezTo>
                <a:cubicBezTo>
                  <a:pt x="105" y="419"/>
                  <a:pt x="108" y="422"/>
                  <a:pt x="110" y="423"/>
                </a:cubicBezTo>
                <a:cubicBezTo>
                  <a:pt x="112" y="424"/>
                  <a:pt x="115" y="428"/>
                  <a:pt x="114" y="434"/>
                </a:cubicBezTo>
                <a:cubicBezTo>
                  <a:pt x="114" y="440"/>
                  <a:pt x="120" y="442"/>
                  <a:pt x="122" y="444"/>
                </a:cubicBezTo>
                <a:cubicBezTo>
                  <a:pt x="124" y="445"/>
                  <a:pt x="128" y="449"/>
                  <a:pt x="130" y="452"/>
                </a:cubicBezTo>
                <a:cubicBezTo>
                  <a:pt x="132" y="454"/>
                  <a:pt x="136" y="455"/>
                  <a:pt x="137" y="457"/>
                </a:cubicBezTo>
                <a:cubicBezTo>
                  <a:pt x="139" y="458"/>
                  <a:pt x="139" y="461"/>
                  <a:pt x="143" y="459"/>
                </a:cubicBezTo>
                <a:cubicBezTo>
                  <a:pt x="146" y="456"/>
                  <a:pt x="146" y="451"/>
                  <a:pt x="146" y="451"/>
                </a:cubicBezTo>
                <a:cubicBezTo>
                  <a:pt x="146" y="451"/>
                  <a:pt x="150" y="451"/>
                  <a:pt x="152" y="453"/>
                </a:cubicBezTo>
                <a:cubicBezTo>
                  <a:pt x="154" y="455"/>
                  <a:pt x="155" y="462"/>
                  <a:pt x="156" y="463"/>
                </a:cubicBezTo>
                <a:cubicBezTo>
                  <a:pt x="158" y="464"/>
                  <a:pt x="160" y="472"/>
                  <a:pt x="159" y="478"/>
                </a:cubicBezTo>
                <a:cubicBezTo>
                  <a:pt x="157" y="483"/>
                  <a:pt x="158" y="489"/>
                  <a:pt x="156" y="489"/>
                </a:cubicBezTo>
                <a:cubicBezTo>
                  <a:pt x="155" y="489"/>
                  <a:pt x="150" y="494"/>
                  <a:pt x="148" y="496"/>
                </a:cubicBezTo>
                <a:cubicBezTo>
                  <a:pt x="146" y="497"/>
                  <a:pt x="142" y="506"/>
                  <a:pt x="143" y="508"/>
                </a:cubicBezTo>
                <a:cubicBezTo>
                  <a:pt x="143" y="511"/>
                  <a:pt x="145" y="519"/>
                  <a:pt x="144" y="523"/>
                </a:cubicBezTo>
                <a:cubicBezTo>
                  <a:pt x="144" y="526"/>
                  <a:pt x="141" y="530"/>
                  <a:pt x="142" y="535"/>
                </a:cubicBezTo>
                <a:cubicBezTo>
                  <a:pt x="144" y="541"/>
                  <a:pt x="152" y="543"/>
                  <a:pt x="153" y="548"/>
                </a:cubicBezTo>
                <a:cubicBezTo>
                  <a:pt x="154" y="553"/>
                  <a:pt x="160" y="565"/>
                  <a:pt x="161" y="570"/>
                </a:cubicBezTo>
                <a:cubicBezTo>
                  <a:pt x="163" y="575"/>
                  <a:pt x="167" y="581"/>
                  <a:pt x="168" y="588"/>
                </a:cubicBezTo>
                <a:cubicBezTo>
                  <a:pt x="168" y="595"/>
                  <a:pt x="181" y="600"/>
                  <a:pt x="183" y="600"/>
                </a:cubicBezTo>
                <a:cubicBezTo>
                  <a:pt x="185" y="601"/>
                  <a:pt x="189" y="605"/>
                  <a:pt x="192" y="607"/>
                </a:cubicBezTo>
                <a:cubicBezTo>
                  <a:pt x="195" y="609"/>
                  <a:pt x="198" y="612"/>
                  <a:pt x="201" y="616"/>
                </a:cubicBezTo>
                <a:cubicBezTo>
                  <a:pt x="203" y="620"/>
                  <a:pt x="203" y="625"/>
                  <a:pt x="203" y="627"/>
                </a:cubicBezTo>
                <a:cubicBezTo>
                  <a:pt x="203" y="628"/>
                  <a:pt x="203" y="643"/>
                  <a:pt x="203" y="651"/>
                </a:cubicBezTo>
                <a:cubicBezTo>
                  <a:pt x="203" y="659"/>
                  <a:pt x="208" y="667"/>
                  <a:pt x="205" y="669"/>
                </a:cubicBezTo>
                <a:close/>
                <a:moveTo>
                  <a:pt x="226" y="781"/>
                </a:moveTo>
                <a:cubicBezTo>
                  <a:pt x="225" y="781"/>
                  <a:pt x="225" y="782"/>
                  <a:pt x="224" y="782"/>
                </a:cubicBezTo>
                <a:cubicBezTo>
                  <a:pt x="224" y="782"/>
                  <a:pt x="223" y="781"/>
                  <a:pt x="223" y="781"/>
                </a:cubicBezTo>
                <a:cubicBezTo>
                  <a:pt x="223" y="781"/>
                  <a:pt x="223" y="780"/>
                  <a:pt x="223" y="779"/>
                </a:cubicBezTo>
                <a:cubicBezTo>
                  <a:pt x="223" y="776"/>
                  <a:pt x="229" y="779"/>
                  <a:pt x="226" y="781"/>
                </a:cubicBezTo>
                <a:close/>
                <a:moveTo>
                  <a:pt x="421" y="832"/>
                </a:moveTo>
                <a:cubicBezTo>
                  <a:pt x="353" y="832"/>
                  <a:pt x="289" y="816"/>
                  <a:pt x="233" y="787"/>
                </a:cubicBezTo>
                <a:cubicBezTo>
                  <a:pt x="236" y="787"/>
                  <a:pt x="241" y="786"/>
                  <a:pt x="243" y="785"/>
                </a:cubicBezTo>
                <a:cubicBezTo>
                  <a:pt x="244" y="785"/>
                  <a:pt x="252" y="784"/>
                  <a:pt x="252" y="783"/>
                </a:cubicBezTo>
                <a:cubicBezTo>
                  <a:pt x="253" y="783"/>
                  <a:pt x="246" y="783"/>
                  <a:pt x="242" y="782"/>
                </a:cubicBezTo>
                <a:cubicBezTo>
                  <a:pt x="238" y="781"/>
                  <a:pt x="231" y="777"/>
                  <a:pt x="230" y="775"/>
                </a:cubicBezTo>
                <a:cubicBezTo>
                  <a:pt x="229" y="773"/>
                  <a:pt x="228" y="769"/>
                  <a:pt x="230" y="768"/>
                </a:cubicBezTo>
                <a:cubicBezTo>
                  <a:pt x="233" y="767"/>
                  <a:pt x="238" y="763"/>
                  <a:pt x="240" y="762"/>
                </a:cubicBezTo>
                <a:cubicBezTo>
                  <a:pt x="241" y="761"/>
                  <a:pt x="243" y="756"/>
                  <a:pt x="241" y="756"/>
                </a:cubicBezTo>
                <a:cubicBezTo>
                  <a:pt x="240" y="755"/>
                  <a:pt x="234" y="755"/>
                  <a:pt x="233" y="754"/>
                </a:cubicBezTo>
                <a:cubicBezTo>
                  <a:pt x="232" y="753"/>
                  <a:pt x="232" y="752"/>
                  <a:pt x="235" y="750"/>
                </a:cubicBezTo>
                <a:cubicBezTo>
                  <a:pt x="239" y="747"/>
                  <a:pt x="240" y="744"/>
                  <a:pt x="242" y="743"/>
                </a:cubicBezTo>
                <a:cubicBezTo>
                  <a:pt x="243" y="742"/>
                  <a:pt x="246" y="740"/>
                  <a:pt x="247" y="737"/>
                </a:cubicBezTo>
                <a:cubicBezTo>
                  <a:pt x="248" y="735"/>
                  <a:pt x="245" y="736"/>
                  <a:pt x="243" y="736"/>
                </a:cubicBezTo>
                <a:cubicBezTo>
                  <a:pt x="241" y="736"/>
                  <a:pt x="239" y="732"/>
                  <a:pt x="238" y="730"/>
                </a:cubicBezTo>
                <a:cubicBezTo>
                  <a:pt x="238" y="728"/>
                  <a:pt x="245" y="731"/>
                  <a:pt x="249" y="732"/>
                </a:cubicBezTo>
                <a:cubicBezTo>
                  <a:pt x="254" y="733"/>
                  <a:pt x="251" y="730"/>
                  <a:pt x="251" y="728"/>
                </a:cubicBezTo>
                <a:cubicBezTo>
                  <a:pt x="250" y="726"/>
                  <a:pt x="251" y="722"/>
                  <a:pt x="253" y="723"/>
                </a:cubicBezTo>
                <a:cubicBezTo>
                  <a:pt x="256" y="725"/>
                  <a:pt x="268" y="724"/>
                  <a:pt x="270" y="723"/>
                </a:cubicBezTo>
                <a:cubicBezTo>
                  <a:pt x="272" y="723"/>
                  <a:pt x="275" y="716"/>
                  <a:pt x="277" y="714"/>
                </a:cubicBezTo>
                <a:cubicBezTo>
                  <a:pt x="278" y="712"/>
                  <a:pt x="278" y="710"/>
                  <a:pt x="276" y="709"/>
                </a:cubicBezTo>
                <a:cubicBezTo>
                  <a:pt x="274" y="708"/>
                  <a:pt x="268" y="703"/>
                  <a:pt x="267" y="702"/>
                </a:cubicBezTo>
                <a:cubicBezTo>
                  <a:pt x="266" y="701"/>
                  <a:pt x="268" y="693"/>
                  <a:pt x="269" y="691"/>
                </a:cubicBezTo>
                <a:cubicBezTo>
                  <a:pt x="269" y="689"/>
                  <a:pt x="270" y="703"/>
                  <a:pt x="276" y="705"/>
                </a:cubicBezTo>
                <a:cubicBezTo>
                  <a:pt x="282" y="707"/>
                  <a:pt x="285" y="708"/>
                  <a:pt x="290" y="703"/>
                </a:cubicBezTo>
                <a:cubicBezTo>
                  <a:pt x="295" y="699"/>
                  <a:pt x="299" y="695"/>
                  <a:pt x="300" y="692"/>
                </a:cubicBezTo>
                <a:cubicBezTo>
                  <a:pt x="300" y="689"/>
                  <a:pt x="301" y="685"/>
                  <a:pt x="303" y="684"/>
                </a:cubicBezTo>
                <a:cubicBezTo>
                  <a:pt x="305" y="683"/>
                  <a:pt x="307" y="684"/>
                  <a:pt x="309" y="678"/>
                </a:cubicBezTo>
                <a:cubicBezTo>
                  <a:pt x="311" y="673"/>
                  <a:pt x="314" y="677"/>
                  <a:pt x="316" y="672"/>
                </a:cubicBezTo>
                <a:cubicBezTo>
                  <a:pt x="318" y="668"/>
                  <a:pt x="311" y="661"/>
                  <a:pt x="316" y="658"/>
                </a:cubicBezTo>
                <a:cubicBezTo>
                  <a:pt x="321" y="654"/>
                  <a:pt x="330" y="650"/>
                  <a:pt x="330" y="650"/>
                </a:cubicBezTo>
                <a:cubicBezTo>
                  <a:pt x="330" y="650"/>
                  <a:pt x="333" y="649"/>
                  <a:pt x="338" y="647"/>
                </a:cubicBezTo>
                <a:cubicBezTo>
                  <a:pt x="343" y="646"/>
                  <a:pt x="349" y="647"/>
                  <a:pt x="351" y="644"/>
                </a:cubicBezTo>
                <a:cubicBezTo>
                  <a:pt x="353" y="641"/>
                  <a:pt x="354" y="635"/>
                  <a:pt x="357" y="632"/>
                </a:cubicBezTo>
                <a:cubicBezTo>
                  <a:pt x="359" y="629"/>
                  <a:pt x="362" y="624"/>
                  <a:pt x="361" y="621"/>
                </a:cubicBezTo>
                <a:cubicBezTo>
                  <a:pt x="360" y="619"/>
                  <a:pt x="364" y="608"/>
                  <a:pt x="364" y="605"/>
                </a:cubicBezTo>
                <a:cubicBezTo>
                  <a:pt x="363" y="602"/>
                  <a:pt x="359" y="595"/>
                  <a:pt x="366" y="589"/>
                </a:cubicBezTo>
                <a:cubicBezTo>
                  <a:pt x="373" y="583"/>
                  <a:pt x="380" y="574"/>
                  <a:pt x="380" y="571"/>
                </a:cubicBezTo>
                <a:cubicBezTo>
                  <a:pt x="381" y="569"/>
                  <a:pt x="386" y="558"/>
                  <a:pt x="386" y="552"/>
                </a:cubicBezTo>
                <a:cubicBezTo>
                  <a:pt x="385" y="547"/>
                  <a:pt x="380" y="541"/>
                  <a:pt x="377" y="539"/>
                </a:cubicBezTo>
                <a:cubicBezTo>
                  <a:pt x="374" y="538"/>
                  <a:pt x="367" y="537"/>
                  <a:pt x="364" y="533"/>
                </a:cubicBezTo>
                <a:cubicBezTo>
                  <a:pt x="361" y="528"/>
                  <a:pt x="353" y="524"/>
                  <a:pt x="350" y="525"/>
                </a:cubicBezTo>
                <a:cubicBezTo>
                  <a:pt x="348" y="526"/>
                  <a:pt x="343" y="527"/>
                  <a:pt x="339" y="525"/>
                </a:cubicBezTo>
                <a:cubicBezTo>
                  <a:pt x="335" y="522"/>
                  <a:pt x="329" y="519"/>
                  <a:pt x="327" y="516"/>
                </a:cubicBezTo>
                <a:cubicBezTo>
                  <a:pt x="325" y="514"/>
                  <a:pt x="319" y="512"/>
                  <a:pt x="316" y="512"/>
                </a:cubicBezTo>
                <a:cubicBezTo>
                  <a:pt x="313" y="512"/>
                  <a:pt x="314" y="510"/>
                  <a:pt x="310" y="517"/>
                </a:cubicBezTo>
                <a:cubicBezTo>
                  <a:pt x="306" y="523"/>
                  <a:pt x="310" y="525"/>
                  <a:pt x="302" y="524"/>
                </a:cubicBezTo>
                <a:cubicBezTo>
                  <a:pt x="295" y="523"/>
                  <a:pt x="303" y="522"/>
                  <a:pt x="307" y="516"/>
                </a:cubicBezTo>
                <a:cubicBezTo>
                  <a:pt x="311" y="510"/>
                  <a:pt x="307" y="506"/>
                  <a:pt x="302" y="507"/>
                </a:cubicBezTo>
                <a:cubicBezTo>
                  <a:pt x="297" y="509"/>
                  <a:pt x="301" y="512"/>
                  <a:pt x="293" y="514"/>
                </a:cubicBezTo>
                <a:cubicBezTo>
                  <a:pt x="286" y="515"/>
                  <a:pt x="286" y="510"/>
                  <a:pt x="291" y="509"/>
                </a:cubicBezTo>
                <a:cubicBezTo>
                  <a:pt x="295" y="508"/>
                  <a:pt x="303" y="503"/>
                  <a:pt x="303" y="501"/>
                </a:cubicBezTo>
                <a:cubicBezTo>
                  <a:pt x="303" y="499"/>
                  <a:pt x="302" y="493"/>
                  <a:pt x="299" y="493"/>
                </a:cubicBezTo>
                <a:cubicBezTo>
                  <a:pt x="295" y="493"/>
                  <a:pt x="296" y="487"/>
                  <a:pt x="290" y="480"/>
                </a:cubicBezTo>
                <a:cubicBezTo>
                  <a:pt x="284" y="473"/>
                  <a:pt x="276" y="465"/>
                  <a:pt x="271" y="466"/>
                </a:cubicBezTo>
                <a:cubicBezTo>
                  <a:pt x="266" y="467"/>
                  <a:pt x="263" y="472"/>
                  <a:pt x="260" y="466"/>
                </a:cubicBezTo>
                <a:cubicBezTo>
                  <a:pt x="257" y="460"/>
                  <a:pt x="254" y="459"/>
                  <a:pt x="252" y="456"/>
                </a:cubicBezTo>
                <a:cubicBezTo>
                  <a:pt x="250" y="452"/>
                  <a:pt x="246" y="455"/>
                  <a:pt x="244" y="454"/>
                </a:cubicBezTo>
                <a:cubicBezTo>
                  <a:pt x="243" y="452"/>
                  <a:pt x="243" y="452"/>
                  <a:pt x="243" y="452"/>
                </a:cubicBezTo>
                <a:cubicBezTo>
                  <a:pt x="243" y="452"/>
                  <a:pt x="237" y="454"/>
                  <a:pt x="240" y="449"/>
                </a:cubicBezTo>
                <a:cubicBezTo>
                  <a:pt x="243" y="444"/>
                  <a:pt x="245" y="435"/>
                  <a:pt x="243" y="435"/>
                </a:cubicBezTo>
                <a:cubicBezTo>
                  <a:pt x="242" y="436"/>
                  <a:pt x="240" y="443"/>
                  <a:pt x="237" y="443"/>
                </a:cubicBezTo>
                <a:cubicBezTo>
                  <a:pt x="235" y="442"/>
                  <a:pt x="237" y="441"/>
                  <a:pt x="233" y="438"/>
                </a:cubicBezTo>
                <a:cubicBezTo>
                  <a:pt x="228" y="435"/>
                  <a:pt x="221" y="437"/>
                  <a:pt x="221" y="440"/>
                </a:cubicBezTo>
                <a:cubicBezTo>
                  <a:pt x="221" y="443"/>
                  <a:pt x="219" y="445"/>
                  <a:pt x="219" y="445"/>
                </a:cubicBezTo>
                <a:cubicBezTo>
                  <a:pt x="219" y="445"/>
                  <a:pt x="218" y="443"/>
                  <a:pt x="216" y="440"/>
                </a:cubicBezTo>
                <a:cubicBezTo>
                  <a:pt x="215" y="437"/>
                  <a:pt x="209" y="436"/>
                  <a:pt x="206" y="439"/>
                </a:cubicBezTo>
                <a:cubicBezTo>
                  <a:pt x="203" y="442"/>
                  <a:pt x="201" y="431"/>
                  <a:pt x="199" y="431"/>
                </a:cubicBezTo>
                <a:cubicBezTo>
                  <a:pt x="197" y="431"/>
                  <a:pt x="192" y="434"/>
                  <a:pt x="190" y="438"/>
                </a:cubicBezTo>
                <a:cubicBezTo>
                  <a:pt x="188" y="443"/>
                  <a:pt x="189" y="450"/>
                  <a:pt x="187" y="450"/>
                </a:cubicBezTo>
                <a:cubicBezTo>
                  <a:pt x="186" y="449"/>
                  <a:pt x="185" y="440"/>
                  <a:pt x="185" y="437"/>
                </a:cubicBezTo>
                <a:cubicBezTo>
                  <a:pt x="186" y="434"/>
                  <a:pt x="191" y="428"/>
                  <a:pt x="187" y="427"/>
                </a:cubicBezTo>
                <a:cubicBezTo>
                  <a:pt x="184" y="426"/>
                  <a:pt x="179" y="432"/>
                  <a:pt x="177" y="433"/>
                </a:cubicBezTo>
                <a:cubicBezTo>
                  <a:pt x="174" y="433"/>
                  <a:pt x="170" y="437"/>
                  <a:pt x="168" y="441"/>
                </a:cubicBezTo>
                <a:cubicBezTo>
                  <a:pt x="165" y="446"/>
                  <a:pt x="164" y="448"/>
                  <a:pt x="162" y="450"/>
                </a:cubicBezTo>
                <a:cubicBezTo>
                  <a:pt x="159" y="451"/>
                  <a:pt x="156" y="450"/>
                  <a:pt x="156" y="448"/>
                </a:cubicBezTo>
                <a:cubicBezTo>
                  <a:pt x="157" y="446"/>
                  <a:pt x="149" y="440"/>
                  <a:pt x="148" y="443"/>
                </a:cubicBezTo>
                <a:cubicBezTo>
                  <a:pt x="147" y="445"/>
                  <a:pt x="143" y="446"/>
                  <a:pt x="140" y="448"/>
                </a:cubicBezTo>
                <a:cubicBezTo>
                  <a:pt x="136" y="450"/>
                  <a:pt x="133" y="445"/>
                  <a:pt x="132" y="443"/>
                </a:cubicBezTo>
                <a:cubicBezTo>
                  <a:pt x="131" y="441"/>
                  <a:pt x="130" y="441"/>
                  <a:pt x="129" y="434"/>
                </a:cubicBezTo>
                <a:cubicBezTo>
                  <a:pt x="129" y="427"/>
                  <a:pt x="130" y="419"/>
                  <a:pt x="131" y="415"/>
                </a:cubicBezTo>
                <a:cubicBezTo>
                  <a:pt x="132" y="411"/>
                  <a:pt x="125" y="403"/>
                  <a:pt x="123" y="403"/>
                </a:cubicBezTo>
                <a:cubicBezTo>
                  <a:pt x="120" y="404"/>
                  <a:pt x="117" y="407"/>
                  <a:pt x="114" y="407"/>
                </a:cubicBezTo>
                <a:cubicBezTo>
                  <a:pt x="112" y="406"/>
                  <a:pt x="113" y="405"/>
                  <a:pt x="109" y="405"/>
                </a:cubicBezTo>
                <a:cubicBezTo>
                  <a:pt x="105" y="405"/>
                  <a:pt x="108" y="404"/>
                  <a:pt x="109" y="399"/>
                </a:cubicBezTo>
                <a:cubicBezTo>
                  <a:pt x="109" y="395"/>
                  <a:pt x="107" y="388"/>
                  <a:pt x="111" y="384"/>
                </a:cubicBezTo>
                <a:cubicBezTo>
                  <a:pt x="116" y="380"/>
                  <a:pt x="114" y="370"/>
                  <a:pt x="112" y="370"/>
                </a:cubicBezTo>
                <a:cubicBezTo>
                  <a:pt x="109" y="369"/>
                  <a:pt x="104" y="371"/>
                  <a:pt x="101" y="371"/>
                </a:cubicBezTo>
                <a:cubicBezTo>
                  <a:pt x="97" y="370"/>
                  <a:pt x="95" y="375"/>
                  <a:pt x="96" y="379"/>
                </a:cubicBezTo>
                <a:cubicBezTo>
                  <a:pt x="97" y="384"/>
                  <a:pt x="94" y="387"/>
                  <a:pt x="93" y="386"/>
                </a:cubicBezTo>
                <a:cubicBezTo>
                  <a:pt x="92" y="386"/>
                  <a:pt x="90" y="383"/>
                  <a:pt x="86" y="388"/>
                </a:cubicBezTo>
                <a:cubicBezTo>
                  <a:pt x="82" y="392"/>
                  <a:pt x="81" y="390"/>
                  <a:pt x="77" y="386"/>
                </a:cubicBezTo>
                <a:cubicBezTo>
                  <a:pt x="73" y="381"/>
                  <a:pt x="69" y="376"/>
                  <a:pt x="68" y="369"/>
                </a:cubicBezTo>
                <a:cubicBezTo>
                  <a:pt x="68" y="362"/>
                  <a:pt x="68" y="355"/>
                  <a:pt x="69" y="351"/>
                </a:cubicBezTo>
                <a:cubicBezTo>
                  <a:pt x="70" y="347"/>
                  <a:pt x="71" y="340"/>
                  <a:pt x="69" y="339"/>
                </a:cubicBezTo>
                <a:cubicBezTo>
                  <a:pt x="67" y="338"/>
                  <a:pt x="71" y="333"/>
                  <a:pt x="74" y="332"/>
                </a:cubicBezTo>
                <a:cubicBezTo>
                  <a:pt x="76" y="331"/>
                  <a:pt x="80" y="326"/>
                  <a:pt x="81" y="324"/>
                </a:cubicBezTo>
                <a:cubicBezTo>
                  <a:pt x="82" y="322"/>
                  <a:pt x="85" y="322"/>
                  <a:pt x="89" y="322"/>
                </a:cubicBezTo>
                <a:cubicBezTo>
                  <a:pt x="93" y="322"/>
                  <a:pt x="94" y="322"/>
                  <a:pt x="98" y="324"/>
                </a:cubicBezTo>
                <a:cubicBezTo>
                  <a:pt x="102" y="327"/>
                  <a:pt x="103" y="323"/>
                  <a:pt x="103" y="321"/>
                </a:cubicBezTo>
                <a:cubicBezTo>
                  <a:pt x="103" y="320"/>
                  <a:pt x="105" y="318"/>
                  <a:pt x="110" y="319"/>
                </a:cubicBezTo>
                <a:cubicBezTo>
                  <a:pt x="114" y="319"/>
                  <a:pt x="120" y="314"/>
                  <a:pt x="121" y="316"/>
                </a:cubicBezTo>
                <a:cubicBezTo>
                  <a:pt x="122" y="317"/>
                  <a:pt x="124" y="323"/>
                  <a:pt x="127" y="321"/>
                </a:cubicBezTo>
                <a:cubicBezTo>
                  <a:pt x="129" y="319"/>
                  <a:pt x="130" y="315"/>
                  <a:pt x="131" y="322"/>
                </a:cubicBezTo>
                <a:cubicBezTo>
                  <a:pt x="131" y="328"/>
                  <a:pt x="133" y="337"/>
                  <a:pt x="136" y="339"/>
                </a:cubicBezTo>
                <a:cubicBezTo>
                  <a:pt x="140" y="340"/>
                  <a:pt x="138" y="347"/>
                  <a:pt x="141" y="347"/>
                </a:cubicBezTo>
                <a:cubicBezTo>
                  <a:pt x="145" y="347"/>
                  <a:pt x="147" y="337"/>
                  <a:pt x="146" y="333"/>
                </a:cubicBezTo>
                <a:cubicBezTo>
                  <a:pt x="145" y="329"/>
                  <a:pt x="143" y="319"/>
                  <a:pt x="141" y="316"/>
                </a:cubicBezTo>
                <a:cubicBezTo>
                  <a:pt x="139" y="313"/>
                  <a:pt x="142" y="307"/>
                  <a:pt x="146" y="305"/>
                </a:cubicBezTo>
                <a:cubicBezTo>
                  <a:pt x="150" y="302"/>
                  <a:pt x="157" y="291"/>
                  <a:pt x="160" y="288"/>
                </a:cubicBezTo>
                <a:cubicBezTo>
                  <a:pt x="163" y="285"/>
                  <a:pt x="173" y="283"/>
                  <a:pt x="170" y="279"/>
                </a:cubicBezTo>
                <a:cubicBezTo>
                  <a:pt x="168" y="275"/>
                  <a:pt x="166" y="271"/>
                  <a:pt x="166" y="268"/>
                </a:cubicBezTo>
                <a:cubicBezTo>
                  <a:pt x="166" y="265"/>
                  <a:pt x="169" y="266"/>
                  <a:pt x="170" y="268"/>
                </a:cubicBezTo>
                <a:cubicBezTo>
                  <a:pt x="171" y="270"/>
                  <a:pt x="176" y="265"/>
                  <a:pt x="175" y="262"/>
                </a:cubicBezTo>
                <a:cubicBezTo>
                  <a:pt x="174" y="259"/>
                  <a:pt x="174" y="256"/>
                  <a:pt x="177" y="256"/>
                </a:cubicBezTo>
                <a:cubicBezTo>
                  <a:pt x="180" y="257"/>
                  <a:pt x="181" y="253"/>
                  <a:pt x="180" y="252"/>
                </a:cubicBezTo>
                <a:cubicBezTo>
                  <a:pt x="179" y="249"/>
                  <a:pt x="183" y="247"/>
                  <a:pt x="186" y="248"/>
                </a:cubicBezTo>
                <a:cubicBezTo>
                  <a:pt x="189" y="248"/>
                  <a:pt x="199" y="249"/>
                  <a:pt x="200" y="247"/>
                </a:cubicBezTo>
                <a:cubicBezTo>
                  <a:pt x="201" y="245"/>
                  <a:pt x="196" y="241"/>
                  <a:pt x="196" y="236"/>
                </a:cubicBezTo>
                <a:cubicBezTo>
                  <a:pt x="196" y="232"/>
                  <a:pt x="201" y="229"/>
                  <a:pt x="204" y="228"/>
                </a:cubicBezTo>
                <a:cubicBezTo>
                  <a:pt x="207" y="227"/>
                  <a:pt x="211" y="228"/>
                  <a:pt x="212" y="226"/>
                </a:cubicBezTo>
                <a:cubicBezTo>
                  <a:pt x="212" y="225"/>
                  <a:pt x="217" y="220"/>
                  <a:pt x="217" y="224"/>
                </a:cubicBezTo>
                <a:cubicBezTo>
                  <a:pt x="217" y="227"/>
                  <a:pt x="216" y="233"/>
                  <a:pt x="220" y="233"/>
                </a:cubicBezTo>
                <a:cubicBezTo>
                  <a:pt x="223" y="233"/>
                  <a:pt x="228" y="228"/>
                  <a:pt x="229" y="228"/>
                </a:cubicBezTo>
                <a:cubicBezTo>
                  <a:pt x="231" y="227"/>
                  <a:pt x="239" y="225"/>
                  <a:pt x="241" y="224"/>
                </a:cubicBezTo>
                <a:cubicBezTo>
                  <a:pt x="243" y="224"/>
                  <a:pt x="253" y="222"/>
                  <a:pt x="252" y="219"/>
                </a:cubicBezTo>
                <a:cubicBezTo>
                  <a:pt x="251" y="215"/>
                  <a:pt x="250" y="212"/>
                  <a:pt x="248" y="210"/>
                </a:cubicBezTo>
                <a:cubicBezTo>
                  <a:pt x="247" y="209"/>
                  <a:pt x="246" y="211"/>
                  <a:pt x="244" y="214"/>
                </a:cubicBezTo>
                <a:cubicBezTo>
                  <a:pt x="242" y="216"/>
                  <a:pt x="239" y="216"/>
                  <a:pt x="238" y="214"/>
                </a:cubicBezTo>
                <a:cubicBezTo>
                  <a:pt x="238" y="212"/>
                  <a:pt x="239" y="206"/>
                  <a:pt x="236" y="208"/>
                </a:cubicBezTo>
                <a:cubicBezTo>
                  <a:pt x="233" y="211"/>
                  <a:pt x="232" y="213"/>
                  <a:pt x="231" y="212"/>
                </a:cubicBezTo>
                <a:cubicBezTo>
                  <a:pt x="229" y="211"/>
                  <a:pt x="227" y="207"/>
                  <a:pt x="227" y="207"/>
                </a:cubicBezTo>
                <a:cubicBezTo>
                  <a:pt x="227" y="207"/>
                  <a:pt x="232" y="205"/>
                  <a:pt x="229" y="200"/>
                </a:cubicBezTo>
                <a:cubicBezTo>
                  <a:pt x="226" y="196"/>
                  <a:pt x="222" y="197"/>
                  <a:pt x="218" y="200"/>
                </a:cubicBezTo>
                <a:cubicBezTo>
                  <a:pt x="213" y="203"/>
                  <a:pt x="214" y="202"/>
                  <a:pt x="208" y="204"/>
                </a:cubicBezTo>
                <a:cubicBezTo>
                  <a:pt x="203" y="206"/>
                  <a:pt x="201" y="207"/>
                  <a:pt x="201" y="207"/>
                </a:cubicBezTo>
                <a:cubicBezTo>
                  <a:pt x="201" y="207"/>
                  <a:pt x="203" y="199"/>
                  <a:pt x="206" y="196"/>
                </a:cubicBezTo>
                <a:cubicBezTo>
                  <a:pt x="209" y="193"/>
                  <a:pt x="218" y="194"/>
                  <a:pt x="221" y="191"/>
                </a:cubicBezTo>
                <a:cubicBezTo>
                  <a:pt x="224" y="188"/>
                  <a:pt x="230" y="192"/>
                  <a:pt x="230" y="192"/>
                </a:cubicBezTo>
                <a:cubicBezTo>
                  <a:pt x="230" y="192"/>
                  <a:pt x="234" y="188"/>
                  <a:pt x="234" y="190"/>
                </a:cubicBezTo>
                <a:cubicBezTo>
                  <a:pt x="233" y="193"/>
                  <a:pt x="232" y="199"/>
                  <a:pt x="235" y="199"/>
                </a:cubicBezTo>
                <a:cubicBezTo>
                  <a:pt x="237" y="199"/>
                  <a:pt x="245" y="195"/>
                  <a:pt x="242" y="194"/>
                </a:cubicBezTo>
                <a:cubicBezTo>
                  <a:pt x="239" y="193"/>
                  <a:pt x="244" y="191"/>
                  <a:pt x="247" y="188"/>
                </a:cubicBezTo>
                <a:cubicBezTo>
                  <a:pt x="250" y="186"/>
                  <a:pt x="256" y="188"/>
                  <a:pt x="258" y="187"/>
                </a:cubicBezTo>
                <a:cubicBezTo>
                  <a:pt x="260" y="186"/>
                  <a:pt x="261" y="182"/>
                  <a:pt x="264" y="182"/>
                </a:cubicBezTo>
                <a:cubicBezTo>
                  <a:pt x="268" y="182"/>
                  <a:pt x="269" y="186"/>
                  <a:pt x="264" y="189"/>
                </a:cubicBezTo>
                <a:cubicBezTo>
                  <a:pt x="260" y="192"/>
                  <a:pt x="259" y="200"/>
                  <a:pt x="256" y="202"/>
                </a:cubicBezTo>
                <a:cubicBezTo>
                  <a:pt x="254" y="204"/>
                  <a:pt x="255" y="206"/>
                  <a:pt x="259" y="206"/>
                </a:cubicBezTo>
                <a:cubicBezTo>
                  <a:pt x="262" y="205"/>
                  <a:pt x="265" y="206"/>
                  <a:pt x="269" y="205"/>
                </a:cubicBezTo>
                <a:cubicBezTo>
                  <a:pt x="272" y="204"/>
                  <a:pt x="273" y="205"/>
                  <a:pt x="274" y="207"/>
                </a:cubicBezTo>
                <a:cubicBezTo>
                  <a:pt x="275" y="208"/>
                  <a:pt x="278" y="205"/>
                  <a:pt x="278" y="205"/>
                </a:cubicBezTo>
                <a:cubicBezTo>
                  <a:pt x="278" y="205"/>
                  <a:pt x="284" y="204"/>
                  <a:pt x="285" y="206"/>
                </a:cubicBezTo>
                <a:cubicBezTo>
                  <a:pt x="287" y="209"/>
                  <a:pt x="289" y="205"/>
                  <a:pt x="287" y="202"/>
                </a:cubicBezTo>
                <a:cubicBezTo>
                  <a:pt x="286" y="200"/>
                  <a:pt x="284" y="197"/>
                  <a:pt x="283" y="194"/>
                </a:cubicBezTo>
                <a:cubicBezTo>
                  <a:pt x="282" y="191"/>
                  <a:pt x="280" y="190"/>
                  <a:pt x="277" y="192"/>
                </a:cubicBezTo>
                <a:cubicBezTo>
                  <a:pt x="273" y="193"/>
                  <a:pt x="272" y="191"/>
                  <a:pt x="270" y="189"/>
                </a:cubicBezTo>
                <a:cubicBezTo>
                  <a:pt x="268" y="188"/>
                  <a:pt x="266" y="191"/>
                  <a:pt x="268" y="188"/>
                </a:cubicBezTo>
                <a:cubicBezTo>
                  <a:pt x="270" y="184"/>
                  <a:pt x="271" y="183"/>
                  <a:pt x="272" y="180"/>
                </a:cubicBezTo>
                <a:cubicBezTo>
                  <a:pt x="274" y="177"/>
                  <a:pt x="280" y="172"/>
                  <a:pt x="274" y="171"/>
                </a:cubicBezTo>
                <a:cubicBezTo>
                  <a:pt x="269" y="169"/>
                  <a:pt x="267" y="169"/>
                  <a:pt x="266" y="166"/>
                </a:cubicBezTo>
                <a:cubicBezTo>
                  <a:pt x="266" y="163"/>
                  <a:pt x="259" y="158"/>
                  <a:pt x="258" y="158"/>
                </a:cubicBezTo>
                <a:cubicBezTo>
                  <a:pt x="256" y="158"/>
                  <a:pt x="248" y="160"/>
                  <a:pt x="247" y="158"/>
                </a:cubicBezTo>
                <a:cubicBezTo>
                  <a:pt x="247" y="156"/>
                  <a:pt x="246" y="149"/>
                  <a:pt x="244" y="147"/>
                </a:cubicBezTo>
                <a:cubicBezTo>
                  <a:pt x="242" y="145"/>
                  <a:pt x="235" y="135"/>
                  <a:pt x="233" y="134"/>
                </a:cubicBezTo>
                <a:cubicBezTo>
                  <a:pt x="232" y="133"/>
                  <a:pt x="230" y="134"/>
                  <a:pt x="226" y="140"/>
                </a:cubicBezTo>
                <a:cubicBezTo>
                  <a:pt x="222" y="145"/>
                  <a:pt x="218" y="146"/>
                  <a:pt x="216" y="145"/>
                </a:cubicBezTo>
                <a:cubicBezTo>
                  <a:pt x="213" y="144"/>
                  <a:pt x="210" y="145"/>
                  <a:pt x="207" y="142"/>
                </a:cubicBezTo>
                <a:cubicBezTo>
                  <a:pt x="204" y="139"/>
                  <a:pt x="213" y="137"/>
                  <a:pt x="212" y="134"/>
                </a:cubicBezTo>
                <a:cubicBezTo>
                  <a:pt x="211" y="132"/>
                  <a:pt x="205" y="132"/>
                  <a:pt x="201" y="132"/>
                </a:cubicBezTo>
                <a:cubicBezTo>
                  <a:pt x="196" y="131"/>
                  <a:pt x="194" y="127"/>
                  <a:pt x="188" y="127"/>
                </a:cubicBezTo>
                <a:cubicBezTo>
                  <a:pt x="182" y="127"/>
                  <a:pt x="175" y="129"/>
                  <a:pt x="173" y="129"/>
                </a:cubicBezTo>
                <a:cubicBezTo>
                  <a:pt x="171" y="129"/>
                  <a:pt x="170" y="132"/>
                  <a:pt x="169" y="137"/>
                </a:cubicBezTo>
                <a:cubicBezTo>
                  <a:pt x="168" y="142"/>
                  <a:pt x="171" y="143"/>
                  <a:pt x="167" y="144"/>
                </a:cubicBezTo>
                <a:cubicBezTo>
                  <a:pt x="164" y="145"/>
                  <a:pt x="162" y="146"/>
                  <a:pt x="165" y="148"/>
                </a:cubicBezTo>
                <a:cubicBezTo>
                  <a:pt x="169" y="149"/>
                  <a:pt x="173" y="156"/>
                  <a:pt x="173" y="156"/>
                </a:cubicBezTo>
                <a:cubicBezTo>
                  <a:pt x="173" y="156"/>
                  <a:pt x="172" y="160"/>
                  <a:pt x="169" y="163"/>
                </a:cubicBezTo>
                <a:cubicBezTo>
                  <a:pt x="166" y="165"/>
                  <a:pt x="163" y="168"/>
                  <a:pt x="162" y="165"/>
                </a:cubicBezTo>
                <a:cubicBezTo>
                  <a:pt x="161" y="163"/>
                  <a:pt x="156" y="163"/>
                  <a:pt x="157" y="166"/>
                </a:cubicBezTo>
                <a:cubicBezTo>
                  <a:pt x="158" y="169"/>
                  <a:pt x="160" y="170"/>
                  <a:pt x="160" y="173"/>
                </a:cubicBezTo>
                <a:cubicBezTo>
                  <a:pt x="160" y="176"/>
                  <a:pt x="163" y="182"/>
                  <a:pt x="160" y="185"/>
                </a:cubicBezTo>
                <a:cubicBezTo>
                  <a:pt x="158" y="188"/>
                  <a:pt x="155" y="186"/>
                  <a:pt x="153" y="187"/>
                </a:cubicBezTo>
                <a:cubicBezTo>
                  <a:pt x="151" y="187"/>
                  <a:pt x="149" y="183"/>
                  <a:pt x="151" y="182"/>
                </a:cubicBezTo>
                <a:cubicBezTo>
                  <a:pt x="153" y="181"/>
                  <a:pt x="151" y="174"/>
                  <a:pt x="151" y="174"/>
                </a:cubicBezTo>
                <a:cubicBezTo>
                  <a:pt x="151" y="174"/>
                  <a:pt x="146" y="182"/>
                  <a:pt x="147" y="178"/>
                </a:cubicBezTo>
                <a:cubicBezTo>
                  <a:pt x="147" y="174"/>
                  <a:pt x="145" y="174"/>
                  <a:pt x="145" y="170"/>
                </a:cubicBezTo>
                <a:cubicBezTo>
                  <a:pt x="146" y="167"/>
                  <a:pt x="143" y="163"/>
                  <a:pt x="139" y="164"/>
                </a:cubicBezTo>
                <a:cubicBezTo>
                  <a:pt x="135" y="165"/>
                  <a:pt x="132" y="166"/>
                  <a:pt x="126" y="166"/>
                </a:cubicBezTo>
                <a:cubicBezTo>
                  <a:pt x="119" y="165"/>
                  <a:pt x="117" y="164"/>
                  <a:pt x="112" y="161"/>
                </a:cubicBezTo>
                <a:cubicBezTo>
                  <a:pt x="107" y="159"/>
                  <a:pt x="105" y="161"/>
                  <a:pt x="102" y="162"/>
                </a:cubicBezTo>
                <a:cubicBezTo>
                  <a:pt x="102" y="162"/>
                  <a:pt x="102" y="162"/>
                  <a:pt x="102" y="162"/>
                </a:cubicBezTo>
                <a:cubicBezTo>
                  <a:pt x="111" y="150"/>
                  <a:pt x="122" y="138"/>
                  <a:pt x="133" y="127"/>
                </a:cubicBezTo>
                <a:cubicBezTo>
                  <a:pt x="134" y="127"/>
                  <a:pt x="134" y="127"/>
                  <a:pt x="134" y="127"/>
                </a:cubicBezTo>
                <a:cubicBezTo>
                  <a:pt x="137" y="127"/>
                  <a:pt x="143" y="123"/>
                  <a:pt x="143" y="123"/>
                </a:cubicBezTo>
                <a:cubicBezTo>
                  <a:pt x="143" y="123"/>
                  <a:pt x="149" y="120"/>
                  <a:pt x="150" y="122"/>
                </a:cubicBezTo>
                <a:cubicBezTo>
                  <a:pt x="152" y="125"/>
                  <a:pt x="151" y="127"/>
                  <a:pt x="154" y="127"/>
                </a:cubicBezTo>
                <a:cubicBezTo>
                  <a:pt x="157" y="127"/>
                  <a:pt x="163" y="123"/>
                  <a:pt x="158" y="120"/>
                </a:cubicBezTo>
                <a:cubicBezTo>
                  <a:pt x="154" y="118"/>
                  <a:pt x="151" y="118"/>
                  <a:pt x="148" y="115"/>
                </a:cubicBezTo>
                <a:cubicBezTo>
                  <a:pt x="148" y="115"/>
                  <a:pt x="147" y="115"/>
                  <a:pt x="147" y="114"/>
                </a:cubicBezTo>
                <a:cubicBezTo>
                  <a:pt x="149" y="112"/>
                  <a:pt x="152" y="110"/>
                  <a:pt x="154" y="108"/>
                </a:cubicBezTo>
                <a:cubicBezTo>
                  <a:pt x="156" y="107"/>
                  <a:pt x="160" y="106"/>
                  <a:pt x="160" y="103"/>
                </a:cubicBezTo>
                <a:cubicBezTo>
                  <a:pt x="164" y="100"/>
                  <a:pt x="169" y="96"/>
                  <a:pt x="173" y="93"/>
                </a:cubicBezTo>
                <a:cubicBezTo>
                  <a:pt x="174" y="94"/>
                  <a:pt x="174" y="94"/>
                  <a:pt x="176" y="94"/>
                </a:cubicBezTo>
                <a:cubicBezTo>
                  <a:pt x="179" y="93"/>
                  <a:pt x="180" y="93"/>
                  <a:pt x="182" y="94"/>
                </a:cubicBezTo>
                <a:cubicBezTo>
                  <a:pt x="184" y="95"/>
                  <a:pt x="180" y="101"/>
                  <a:pt x="178" y="102"/>
                </a:cubicBezTo>
                <a:cubicBezTo>
                  <a:pt x="176" y="103"/>
                  <a:pt x="173" y="104"/>
                  <a:pt x="177" y="105"/>
                </a:cubicBezTo>
                <a:cubicBezTo>
                  <a:pt x="181" y="105"/>
                  <a:pt x="185" y="104"/>
                  <a:pt x="185" y="104"/>
                </a:cubicBezTo>
                <a:cubicBezTo>
                  <a:pt x="185" y="104"/>
                  <a:pt x="188" y="101"/>
                  <a:pt x="189" y="99"/>
                </a:cubicBezTo>
                <a:cubicBezTo>
                  <a:pt x="191" y="96"/>
                  <a:pt x="193" y="98"/>
                  <a:pt x="194" y="98"/>
                </a:cubicBezTo>
                <a:cubicBezTo>
                  <a:pt x="196" y="99"/>
                  <a:pt x="202" y="100"/>
                  <a:pt x="196" y="102"/>
                </a:cubicBezTo>
                <a:cubicBezTo>
                  <a:pt x="190" y="104"/>
                  <a:pt x="188" y="106"/>
                  <a:pt x="187" y="108"/>
                </a:cubicBezTo>
                <a:cubicBezTo>
                  <a:pt x="185" y="111"/>
                  <a:pt x="185" y="112"/>
                  <a:pt x="180" y="111"/>
                </a:cubicBezTo>
                <a:cubicBezTo>
                  <a:pt x="175" y="110"/>
                  <a:pt x="172" y="111"/>
                  <a:pt x="170" y="113"/>
                </a:cubicBezTo>
                <a:cubicBezTo>
                  <a:pt x="169" y="115"/>
                  <a:pt x="169" y="122"/>
                  <a:pt x="171" y="121"/>
                </a:cubicBezTo>
                <a:cubicBezTo>
                  <a:pt x="173" y="120"/>
                  <a:pt x="175" y="120"/>
                  <a:pt x="178" y="119"/>
                </a:cubicBezTo>
                <a:cubicBezTo>
                  <a:pt x="180" y="118"/>
                  <a:pt x="190" y="119"/>
                  <a:pt x="192" y="118"/>
                </a:cubicBezTo>
                <a:cubicBezTo>
                  <a:pt x="194" y="118"/>
                  <a:pt x="198" y="122"/>
                  <a:pt x="199" y="121"/>
                </a:cubicBezTo>
                <a:cubicBezTo>
                  <a:pt x="201" y="120"/>
                  <a:pt x="203" y="123"/>
                  <a:pt x="205" y="124"/>
                </a:cubicBezTo>
                <a:cubicBezTo>
                  <a:pt x="207" y="126"/>
                  <a:pt x="207" y="120"/>
                  <a:pt x="211" y="124"/>
                </a:cubicBezTo>
                <a:cubicBezTo>
                  <a:pt x="215" y="127"/>
                  <a:pt x="213" y="127"/>
                  <a:pt x="215" y="127"/>
                </a:cubicBezTo>
                <a:cubicBezTo>
                  <a:pt x="218" y="127"/>
                  <a:pt x="223" y="127"/>
                  <a:pt x="223" y="127"/>
                </a:cubicBezTo>
                <a:cubicBezTo>
                  <a:pt x="223" y="127"/>
                  <a:pt x="224" y="122"/>
                  <a:pt x="228" y="123"/>
                </a:cubicBezTo>
                <a:cubicBezTo>
                  <a:pt x="232" y="124"/>
                  <a:pt x="236" y="128"/>
                  <a:pt x="236" y="125"/>
                </a:cubicBezTo>
                <a:cubicBezTo>
                  <a:pt x="235" y="121"/>
                  <a:pt x="237" y="119"/>
                  <a:pt x="234" y="116"/>
                </a:cubicBezTo>
                <a:cubicBezTo>
                  <a:pt x="230" y="114"/>
                  <a:pt x="225" y="112"/>
                  <a:pt x="225" y="111"/>
                </a:cubicBezTo>
                <a:cubicBezTo>
                  <a:pt x="224" y="110"/>
                  <a:pt x="223" y="108"/>
                  <a:pt x="225" y="107"/>
                </a:cubicBezTo>
                <a:cubicBezTo>
                  <a:pt x="226" y="107"/>
                  <a:pt x="232" y="107"/>
                  <a:pt x="235" y="109"/>
                </a:cubicBezTo>
                <a:cubicBezTo>
                  <a:pt x="238" y="111"/>
                  <a:pt x="240" y="113"/>
                  <a:pt x="243" y="112"/>
                </a:cubicBezTo>
                <a:cubicBezTo>
                  <a:pt x="246" y="110"/>
                  <a:pt x="249" y="109"/>
                  <a:pt x="250" y="107"/>
                </a:cubicBezTo>
                <a:cubicBezTo>
                  <a:pt x="252" y="106"/>
                  <a:pt x="255" y="102"/>
                  <a:pt x="255" y="102"/>
                </a:cubicBezTo>
                <a:cubicBezTo>
                  <a:pt x="255" y="102"/>
                  <a:pt x="243" y="101"/>
                  <a:pt x="241" y="99"/>
                </a:cubicBezTo>
                <a:cubicBezTo>
                  <a:pt x="240" y="97"/>
                  <a:pt x="234" y="95"/>
                  <a:pt x="233" y="95"/>
                </a:cubicBezTo>
                <a:cubicBezTo>
                  <a:pt x="231" y="95"/>
                  <a:pt x="226" y="98"/>
                  <a:pt x="225" y="94"/>
                </a:cubicBezTo>
                <a:cubicBezTo>
                  <a:pt x="224" y="90"/>
                  <a:pt x="225" y="85"/>
                  <a:pt x="223" y="85"/>
                </a:cubicBezTo>
                <a:cubicBezTo>
                  <a:pt x="221" y="84"/>
                  <a:pt x="205" y="83"/>
                  <a:pt x="203" y="82"/>
                </a:cubicBezTo>
                <a:cubicBezTo>
                  <a:pt x="201" y="81"/>
                  <a:pt x="197" y="80"/>
                  <a:pt x="193" y="79"/>
                </a:cubicBezTo>
                <a:cubicBezTo>
                  <a:pt x="202" y="73"/>
                  <a:pt x="211" y="67"/>
                  <a:pt x="220" y="62"/>
                </a:cubicBezTo>
                <a:cubicBezTo>
                  <a:pt x="220" y="62"/>
                  <a:pt x="221" y="62"/>
                  <a:pt x="221" y="62"/>
                </a:cubicBezTo>
                <a:cubicBezTo>
                  <a:pt x="223" y="63"/>
                  <a:pt x="225" y="62"/>
                  <a:pt x="227" y="61"/>
                </a:cubicBezTo>
                <a:cubicBezTo>
                  <a:pt x="228" y="60"/>
                  <a:pt x="229" y="59"/>
                  <a:pt x="229" y="57"/>
                </a:cubicBezTo>
                <a:cubicBezTo>
                  <a:pt x="230" y="57"/>
                  <a:pt x="230" y="57"/>
                  <a:pt x="231" y="56"/>
                </a:cubicBezTo>
                <a:cubicBezTo>
                  <a:pt x="231" y="58"/>
                  <a:pt x="231" y="59"/>
                  <a:pt x="233" y="60"/>
                </a:cubicBezTo>
                <a:cubicBezTo>
                  <a:pt x="236" y="61"/>
                  <a:pt x="243" y="59"/>
                  <a:pt x="245" y="59"/>
                </a:cubicBezTo>
                <a:cubicBezTo>
                  <a:pt x="247" y="59"/>
                  <a:pt x="259" y="60"/>
                  <a:pt x="262" y="61"/>
                </a:cubicBezTo>
                <a:cubicBezTo>
                  <a:pt x="265" y="63"/>
                  <a:pt x="272" y="63"/>
                  <a:pt x="274" y="66"/>
                </a:cubicBezTo>
                <a:cubicBezTo>
                  <a:pt x="276" y="70"/>
                  <a:pt x="275" y="81"/>
                  <a:pt x="276" y="82"/>
                </a:cubicBezTo>
                <a:cubicBezTo>
                  <a:pt x="277" y="84"/>
                  <a:pt x="282" y="78"/>
                  <a:pt x="283" y="77"/>
                </a:cubicBezTo>
                <a:cubicBezTo>
                  <a:pt x="285" y="75"/>
                  <a:pt x="290" y="76"/>
                  <a:pt x="291" y="78"/>
                </a:cubicBezTo>
                <a:cubicBezTo>
                  <a:pt x="293" y="80"/>
                  <a:pt x="297" y="84"/>
                  <a:pt x="296" y="86"/>
                </a:cubicBezTo>
                <a:cubicBezTo>
                  <a:pt x="296" y="88"/>
                  <a:pt x="295" y="90"/>
                  <a:pt x="293" y="89"/>
                </a:cubicBezTo>
                <a:cubicBezTo>
                  <a:pt x="292" y="88"/>
                  <a:pt x="289" y="98"/>
                  <a:pt x="290" y="96"/>
                </a:cubicBezTo>
                <a:cubicBezTo>
                  <a:pt x="291" y="94"/>
                  <a:pt x="291" y="99"/>
                  <a:pt x="289" y="99"/>
                </a:cubicBezTo>
                <a:cubicBezTo>
                  <a:pt x="287" y="99"/>
                  <a:pt x="285" y="99"/>
                  <a:pt x="285" y="99"/>
                </a:cubicBezTo>
                <a:cubicBezTo>
                  <a:pt x="285" y="99"/>
                  <a:pt x="285" y="98"/>
                  <a:pt x="284" y="96"/>
                </a:cubicBezTo>
                <a:cubicBezTo>
                  <a:pt x="283" y="97"/>
                  <a:pt x="282" y="99"/>
                  <a:pt x="282" y="100"/>
                </a:cubicBezTo>
                <a:cubicBezTo>
                  <a:pt x="282" y="102"/>
                  <a:pt x="285" y="108"/>
                  <a:pt x="286" y="109"/>
                </a:cubicBezTo>
                <a:cubicBezTo>
                  <a:pt x="286" y="110"/>
                  <a:pt x="292" y="111"/>
                  <a:pt x="293" y="112"/>
                </a:cubicBezTo>
                <a:cubicBezTo>
                  <a:pt x="295" y="112"/>
                  <a:pt x="290" y="112"/>
                  <a:pt x="291" y="114"/>
                </a:cubicBezTo>
                <a:cubicBezTo>
                  <a:pt x="292" y="116"/>
                  <a:pt x="294" y="121"/>
                  <a:pt x="297" y="122"/>
                </a:cubicBezTo>
                <a:cubicBezTo>
                  <a:pt x="299" y="123"/>
                  <a:pt x="307" y="128"/>
                  <a:pt x="308" y="130"/>
                </a:cubicBezTo>
                <a:cubicBezTo>
                  <a:pt x="309" y="133"/>
                  <a:pt x="316" y="128"/>
                  <a:pt x="317" y="128"/>
                </a:cubicBezTo>
                <a:cubicBezTo>
                  <a:pt x="318" y="128"/>
                  <a:pt x="318" y="134"/>
                  <a:pt x="322" y="134"/>
                </a:cubicBezTo>
                <a:cubicBezTo>
                  <a:pt x="325" y="135"/>
                  <a:pt x="327" y="134"/>
                  <a:pt x="330" y="131"/>
                </a:cubicBezTo>
                <a:cubicBezTo>
                  <a:pt x="333" y="128"/>
                  <a:pt x="333" y="125"/>
                  <a:pt x="333" y="122"/>
                </a:cubicBezTo>
                <a:cubicBezTo>
                  <a:pt x="333" y="119"/>
                  <a:pt x="333" y="117"/>
                  <a:pt x="337" y="118"/>
                </a:cubicBezTo>
                <a:cubicBezTo>
                  <a:pt x="340" y="119"/>
                  <a:pt x="342" y="117"/>
                  <a:pt x="342" y="115"/>
                </a:cubicBezTo>
                <a:cubicBezTo>
                  <a:pt x="342" y="112"/>
                  <a:pt x="339" y="108"/>
                  <a:pt x="344" y="107"/>
                </a:cubicBezTo>
                <a:cubicBezTo>
                  <a:pt x="350" y="106"/>
                  <a:pt x="353" y="103"/>
                  <a:pt x="357" y="103"/>
                </a:cubicBezTo>
                <a:cubicBezTo>
                  <a:pt x="360" y="103"/>
                  <a:pt x="369" y="104"/>
                  <a:pt x="370" y="103"/>
                </a:cubicBezTo>
                <a:cubicBezTo>
                  <a:pt x="372" y="101"/>
                  <a:pt x="376" y="93"/>
                  <a:pt x="379" y="93"/>
                </a:cubicBezTo>
                <a:cubicBezTo>
                  <a:pt x="382" y="92"/>
                  <a:pt x="390" y="94"/>
                  <a:pt x="396" y="93"/>
                </a:cubicBezTo>
                <a:cubicBezTo>
                  <a:pt x="403" y="92"/>
                  <a:pt x="411" y="88"/>
                  <a:pt x="413" y="88"/>
                </a:cubicBezTo>
                <a:cubicBezTo>
                  <a:pt x="415" y="88"/>
                  <a:pt x="421" y="88"/>
                  <a:pt x="419" y="87"/>
                </a:cubicBezTo>
                <a:cubicBezTo>
                  <a:pt x="417" y="85"/>
                  <a:pt x="415" y="81"/>
                  <a:pt x="411" y="81"/>
                </a:cubicBezTo>
                <a:cubicBezTo>
                  <a:pt x="407" y="81"/>
                  <a:pt x="406" y="73"/>
                  <a:pt x="407" y="73"/>
                </a:cubicBezTo>
                <a:cubicBezTo>
                  <a:pt x="408" y="73"/>
                  <a:pt x="418" y="76"/>
                  <a:pt x="417" y="79"/>
                </a:cubicBezTo>
                <a:cubicBezTo>
                  <a:pt x="417" y="82"/>
                  <a:pt x="419" y="85"/>
                  <a:pt x="424" y="84"/>
                </a:cubicBezTo>
                <a:cubicBezTo>
                  <a:pt x="429" y="83"/>
                  <a:pt x="429" y="79"/>
                  <a:pt x="428" y="78"/>
                </a:cubicBezTo>
                <a:cubicBezTo>
                  <a:pt x="426" y="77"/>
                  <a:pt x="426" y="74"/>
                  <a:pt x="425" y="73"/>
                </a:cubicBezTo>
                <a:cubicBezTo>
                  <a:pt x="423" y="71"/>
                  <a:pt x="421" y="65"/>
                  <a:pt x="426" y="65"/>
                </a:cubicBezTo>
                <a:cubicBezTo>
                  <a:pt x="432" y="65"/>
                  <a:pt x="442" y="70"/>
                  <a:pt x="442" y="66"/>
                </a:cubicBezTo>
                <a:cubicBezTo>
                  <a:pt x="441" y="62"/>
                  <a:pt x="441" y="58"/>
                  <a:pt x="443" y="56"/>
                </a:cubicBezTo>
                <a:cubicBezTo>
                  <a:pt x="444" y="54"/>
                  <a:pt x="447" y="53"/>
                  <a:pt x="445" y="52"/>
                </a:cubicBezTo>
                <a:cubicBezTo>
                  <a:pt x="444" y="51"/>
                  <a:pt x="441" y="53"/>
                  <a:pt x="439" y="50"/>
                </a:cubicBezTo>
                <a:cubicBezTo>
                  <a:pt x="438" y="46"/>
                  <a:pt x="441" y="44"/>
                  <a:pt x="443" y="43"/>
                </a:cubicBezTo>
                <a:cubicBezTo>
                  <a:pt x="445" y="41"/>
                  <a:pt x="454" y="33"/>
                  <a:pt x="460" y="32"/>
                </a:cubicBezTo>
                <a:cubicBezTo>
                  <a:pt x="465" y="31"/>
                  <a:pt x="469" y="26"/>
                  <a:pt x="465" y="25"/>
                </a:cubicBezTo>
                <a:cubicBezTo>
                  <a:pt x="461" y="24"/>
                  <a:pt x="453" y="22"/>
                  <a:pt x="448" y="25"/>
                </a:cubicBezTo>
                <a:cubicBezTo>
                  <a:pt x="443" y="29"/>
                  <a:pt x="441" y="32"/>
                  <a:pt x="435" y="31"/>
                </a:cubicBezTo>
                <a:cubicBezTo>
                  <a:pt x="429" y="29"/>
                  <a:pt x="428" y="24"/>
                  <a:pt x="424" y="22"/>
                </a:cubicBezTo>
                <a:cubicBezTo>
                  <a:pt x="419" y="18"/>
                  <a:pt x="422" y="11"/>
                  <a:pt x="417" y="12"/>
                </a:cubicBezTo>
                <a:cubicBezTo>
                  <a:pt x="412" y="12"/>
                  <a:pt x="412" y="12"/>
                  <a:pt x="412" y="12"/>
                </a:cubicBezTo>
                <a:cubicBezTo>
                  <a:pt x="412" y="12"/>
                  <a:pt x="406" y="12"/>
                  <a:pt x="403" y="12"/>
                </a:cubicBezTo>
                <a:cubicBezTo>
                  <a:pt x="398" y="13"/>
                  <a:pt x="395" y="15"/>
                  <a:pt x="392" y="14"/>
                </a:cubicBezTo>
                <a:cubicBezTo>
                  <a:pt x="387" y="13"/>
                  <a:pt x="382" y="15"/>
                  <a:pt x="381" y="16"/>
                </a:cubicBezTo>
                <a:cubicBezTo>
                  <a:pt x="369" y="17"/>
                  <a:pt x="360" y="15"/>
                  <a:pt x="358" y="15"/>
                </a:cubicBezTo>
                <a:cubicBezTo>
                  <a:pt x="357" y="15"/>
                  <a:pt x="366" y="15"/>
                  <a:pt x="373" y="15"/>
                </a:cubicBezTo>
                <a:cubicBezTo>
                  <a:pt x="379" y="14"/>
                  <a:pt x="389" y="13"/>
                  <a:pt x="393" y="12"/>
                </a:cubicBezTo>
                <a:cubicBezTo>
                  <a:pt x="397" y="12"/>
                  <a:pt x="395" y="11"/>
                  <a:pt x="394" y="11"/>
                </a:cubicBezTo>
                <a:cubicBezTo>
                  <a:pt x="403" y="10"/>
                  <a:pt x="412" y="10"/>
                  <a:pt x="421" y="10"/>
                </a:cubicBezTo>
                <a:cubicBezTo>
                  <a:pt x="509" y="10"/>
                  <a:pt x="592" y="38"/>
                  <a:pt x="659" y="86"/>
                </a:cubicBezTo>
                <a:cubicBezTo>
                  <a:pt x="651" y="83"/>
                  <a:pt x="643" y="80"/>
                  <a:pt x="638" y="81"/>
                </a:cubicBezTo>
                <a:cubicBezTo>
                  <a:pt x="628" y="82"/>
                  <a:pt x="603" y="93"/>
                  <a:pt x="601" y="94"/>
                </a:cubicBezTo>
                <a:cubicBezTo>
                  <a:pt x="600" y="95"/>
                  <a:pt x="598" y="100"/>
                  <a:pt x="593" y="104"/>
                </a:cubicBezTo>
                <a:cubicBezTo>
                  <a:pt x="589" y="108"/>
                  <a:pt x="580" y="112"/>
                  <a:pt x="572" y="113"/>
                </a:cubicBezTo>
                <a:cubicBezTo>
                  <a:pt x="564" y="114"/>
                  <a:pt x="556" y="126"/>
                  <a:pt x="556" y="128"/>
                </a:cubicBezTo>
                <a:cubicBezTo>
                  <a:pt x="556" y="130"/>
                  <a:pt x="560" y="137"/>
                  <a:pt x="559" y="138"/>
                </a:cubicBezTo>
                <a:cubicBezTo>
                  <a:pt x="559" y="139"/>
                  <a:pt x="562" y="146"/>
                  <a:pt x="567" y="149"/>
                </a:cubicBezTo>
                <a:cubicBezTo>
                  <a:pt x="571" y="151"/>
                  <a:pt x="579" y="151"/>
                  <a:pt x="580" y="148"/>
                </a:cubicBezTo>
                <a:cubicBezTo>
                  <a:pt x="580" y="145"/>
                  <a:pt x="585" y="140"/>
                  <a:pt x="586" y="144"/>
                </a:cubicBezTo>
                <a:cubicBezTo>
                  <a:pt x="587" y="148"/>
                  <a:pt x="592" y="154"/>
                  <a:pt x="591" y="157"/>
                </a:cubicBezTo>
                <a:cubicBezTo>
                  <a:pt x="591" y="158"/>
                  <a:pt x="591" y="163"/>
                  <a:pt x="592" y="166"/>
                </a:cubicBezTo>
                <a:cubicBezTo>
                  <a:pt x="591" y="167"/>
                  <a:pt x="591" y="167"/>
                  <a:pt x="590" y="167"/>
                </a:cubicBezTo>
                <a:cubicBezTo>
                  <a:pt x="590" y="167"/>
                  <a:pt x="587" y="166"/>
                  <a:pt x="586" y="162"/>
                </a:cubicBezTo>
                <a:cubicBezTo>
                  <a:pt x="585" y="158"/>
                  <a:pt x="587" y="154"/>
                  <a:pt x="585" y="153"/>
                </a:cubicBezTo>
                <a:cubicBezTo>
                  <a:pt x="582" y="152"/>
                  <a:pt x="575" y="153"/>
                  <a:pt x="574" y="156"/>
                </a:cubicBezTo>
                <a:cubicBezTo>
                  <a:pt x="573" y="159"/>
                  <a:pt x="572" y="164"/>
                  <a:pt x="574" y="166"/>
                </a:cubicBezTo>
                <a:cubicBezTo>
                  <a:pt x="576" y="169"/>
                  <a:pt x="581" y="174"/>
                  <a:pt x="577" y="172"/>
                </a:cubicBezTo>
                <a:cubicBezTo>
                  <a:pt x="572" y="171"/>
                  <a:pt x="566" y="170"/>
                  <a:pt x="562" y="173"/>
                </a:cubicBezTo>
                <a:cubicBezTo>
                  <a:pt x="559" y="175"/>
                  <a:pt x="554" y="181"/>
                  <a:pt x="554" y="181"/>
                </a:cubicBezTo>
                <a:cubicBezTo>
                  <a:pt x="554" y="181"/>
                  <a:pt x="543" y="182"/>
                  <a:pt x="543" y="185"/>
                </a:cubicBezTo>
                <a:cubicBezTo>
                  <a:pt x="543" y="188"/>
                  <a:pt x="543" y="192"/>
                  <a:pt x="539" y="192"/>
                </a:cubicBezTo>
                <a:cubicBezTo>
                  <a:pt x="535" y="192"/>
                  <a:pt x="530" y="194"/>
                  <a:pt x="525" y="194"/>
                </a:cubicBezTo>
                <a:cubicBezTo>
                  <a:pt x="520" y="195"/>
                  <a:pt x="520" y="198"/>
                  <a:pt x="514" y="198"/>
                </a:cubicBezTo>
                <a:cubicBezTo>
                  <a:pt x="508" y="198"/>
                  <a:pt x="507" y="201"/>
                  <a:pt x="513" y="203"/>
                </a:cubicBezTo>
                <a:cubicBezTo>
                  <a:pt x="519" y="204"/>
                  <a:pt x="528" y="208"/>
                  <a:pt x="528" y="213"/>
                </a:cubicBezTo>
                <a:cubicBezTo>
                  <a:pt x="529" y="217"/>
                  <a:pt x="528" y="222"/>
                  <a:pt x="526" y="227"/>
                </a:cubicBezTo>
                <a:cubicBezTo>
                  <a:pt x="525" y="230"/>
                  <a:pt x="516" y="227"/>
                  <a:pt x="510" y="227"/>
                </a:cubicBezTo>
                <a:cubicBezTo>
                  <a:pt x="505" y="227"/>
                  <a:pt x="494" y="225"/>
                  <a:pt x="489" y="227"/>
                </a:cubicBezTo>
                <a:cubicBezTo>
                  <a:pt x="485" y="229"/>
                  <a:pt x="486" y="239"/>
                  <a:pt x="488" y="244"/>
                </a:cubicBezTo>
                <a:cubicBezTo>
                  <a:pt x="489" y="249"/>
                  <a:pt x="487" y="251"/>
                  <a:pt x="485" y="253"/>
                </a:cubicBezTo>
                <a:cubicBezTo>
                  <a:pt x="484" y="254"/>
                  <a:pt x="483" y="259"/>
                  <a:pt x="486" y="261"/>
                </a:cubicBezTo>
                <a:cubicBezTo>
                  <a:pt x="488" y="263"/>
                  <a:pt x="490" y="268"/>
                  <a:pt x="492" y="269"/>
                </a:cubicBezTo>
                <a:cubicBezTo>
                  <a:pt x="494" y="269"/>
                  <a:pt x="500" y="267"/>
                  <a:pt x="502" y="270"/>
                </a:cubicBezTo>
                <a:cubicBezTo>
                  <a:pt x="504" y="273"/>
                  <a:pt x="507" y="279"/>
                  <a:pt x="508" y="278"/>
                </a:cubicBezTo>
                <a:cubicBezTo>
                  <a:pt x="509" y="276"/>
                  <a:pt x="511" y="269"/>
                  <a:pt x="513" y="271"/>
                </a:cubicBezTo>
                <a:cubicBezTo>
                  <a:pt x="516" y="272"/>
                  <a:pt x="521" y="270"/>
                  <a:pt x="525" y="270"/>
                </a:cubicBezTo>
                <a:cubicBezTo>
                  <a:pt x="529" y="270"/>
                  <a:pt x="531" y="264"/>
                  <a:pt x="535" y="262"/>
                </a:cubicBezTo>
                <a:cubicBezTo>
                  <a:pt x="539" y="259"/>
                  <a:pt x="537" y="259"/>
                  <a:pt x="535" y="256"/>
                </a:cubicBezTo>
                <a:cubicBezTo>
                  <a:pt x="534" y="253"/>
                  <a:pt x="539" y="249"/>
                  <a:pt x="542" y="246"/>
                </a:cubicBezTo>
                <a:cubicBezTo>
                  <a:pt x="545" y="242"/>
                  <a:pt x="551" y="245"/>
                  <a:pt x="552" y="241"/>
                </a:cubicBezTo>
                <a:cubicBezTo>
                  <a:pt x="553" y="237"/>
                  <a:pt x="554" y="230"/>
                  <a:pt x="557" y="231"/>
                </a:cubicBezTo>
                <a:cubicBezTo>
                  <a:pt x="561" y="231"/>
                  <a:pt x="566" y="234"/>
                  <a:pt x="569" y="234"/>
                </a:cubicBezTo>
                <a:cubicBezTo>
                  <a:pt x="572" y="234"/>
                  <a:pt x="578" y="229"/>
                  <a:pt x="580" y="228"/>
                </a:cubicBezTo>
                <a:cubicBezTo>
                  <a:pt x="581" y="227"/>
                  <a:pt x="588" y="228"/>
                  <a:pt x="589" y="233"/>
                </a:cubicBezTo>
                <a:cubicBezTo>
                  <a:pt x="590" y="237"/>
                  <a:pt x="598" y="243"/>
                  <a:pt x="599" y="244"/>
                </a:cubicBezTo>
                <a:cubicBezTo>
                  <a:pt x="601" y="245"/>
                  <a:pt x="612" y="250"/>
                  <a:pt x="614" y="252"/>
                </a:cubicBezTo>
                <a:cubicBezTo>
                  <a:pt x="616" y="253"/>
                  <a:pt x="619" y="258"/>
                  <a:pt x="620" y="262"/>
                </a:cubicBezTo>
                <a:cubicBezTo>
                  <a:pt x="621" y="266"/>
                  <a:pt x="626" y="271"/>
                  <a:pt x="626" y="268"/>
                </a:cubicBezTo>
                <a:cubicBezTo>
                  <a:pt x="626" y="264"/>
                  <a:pt x="621" y="252"/>
                  <a:pt x="624" y="253"/>
                </a:cubicBezTo>
                <a:cubicBezTo>
                  <a:pt x="627" y="254"/>
                  <a:pt x="630" y="252"/>
                  <a:pt x="630" y="252"/>
                </a:cubicBezTo>
                <a:cubicBezTo>
                  <a:pt x="630" y="252"/>
                  <a:pt x="622" y="245"/>
                  <a:pt x="619" y="244"/>
                </a:cubicBezTo>
                <a:cubicBezTo>
                  <a:pt x="616" y="242"/>
                  <a:pt x="610" y="239"/>
                  <a:pt x="608" y="233"/>
                </a:cubicBezTo>
                <a:cubicBezTo>
                  <a:pt x="605" y="228"/>
                  <a:pt x="598" y="227"/>
                  <a:pt x="599" y="222"/>
                </a:cubicBezTo>
                <a:cubicBezTo>
                  <a:pt x="599" y="217"/>
                  <a:pt x="605" y="220"/>
                  <a:pt x="608" y="224"/>
                </a:cubicBezTo>
                <a:cubicBezTo>
                  <a:pt x="612" y="229"/>
                  <a:pt x="621" y="235"/>
                  <a:pt x="624" y="238"/>
                </a:cubicBezTo>
                <a:cubicBezTo>
                  <a:pt x="627" y="242"/>
                  <a:pt x="632" y="244"/>
                  <a:pt x="633" y="248"/>
                </a:cubicBezTo>
                <a:cubicBezTo>
                  <a:pt x="634" y="253"/>
                  <a:pt x="638" y="258"/>
                  <a:pt x="640" y="261"/>
                </a:cubicBezTo>
                <a:cubicBezTo>
                  <a:pt x="641" y="263"/>
                  <a:pt x="643" y="279"/>
                  <a:pt x="644" y="282"/>
                </a:cubicBezTo>
                <a:cubicBezTo>
                  <a:pt x="645" y="284"/>
                  <a:pt x="652" y="277"/>
                  <a:pt x="654" y="275"/>
                </a:cubicBezTo>
                <a:cubicBezTo>
                  <a:pt x="656" y="273"/>
                  <a:pt x="660" y="272"/>
                  <a:pt x="660" y="268"/>
                </a:cubicBezTo>
                <a:cubicBezTo>
                  <a:pt x="660" y="264"/>
                  <a:pt x="655" y="260"/>
                  <a:pt x="653" y="259"/>
                </a:cubicBezTo>
                <a:cubicBezTo>
                  <a:pt x="651" y="257"/>
                  <a:pt x="657" y="256"/>
                  <a:pt x="659" y="254"/>
                </a:cubicBezTo>
                <a:cubicBezTo>
                  <a:pt x="661" y="252"/>
                  <a:pt x="664" y="249"/>
                  <a:pt x="666" y="252"/>
                </a:cubicBezTo>
                <a:cubicBezTo>
                  <a:pt x="668" y="255"/>
                  <a:pt x="667" y="267"/>
                  <a:pt x="668" y="269"/>
                </a:cubicBezTo>
                <a:cubicBezTo>
                  <a:pt x="669" y="271"/>
                  <a:pt x="677" y="275"/>
                  <a:pt x="679" y="278"/>
                </a:cubicBezTo>
                <a:cubicBezTo>
                  <a:pt x="680" y="280"/>
                  <a:pt x="687" y="282"/>
                  <a:pt x="688" y="280"/>
                </a:cubicBezTo>
                <a:cubicBezTo>
                  <a:pt x="689" y="279"/>
                  <a:pt x="695" y="282"/>
                  <a:pt x="697" y="282"/>
                </a:cubicBezTo>
                <a:cubicBezTo>
                  <a:pt x="698" y="283"/>
                  <a:pt x="703" y="282"/>
                  <a:pt x="706" y="281"/>
                </a:cubicBezTo>
                <a:cubicBezTo>
                  <a:pt x="709" y="280"/>
                  <a:pt x="711" y="277"/>
                  <a:pt x="711" y="284"/>
                </a:cubicBezTo>
                <a:cubicBezTo>
                  <a:pt x="711" y="290"/>
                  <a:pt x="711" y="300"/>
                  <a:pt x="707" y="305"/>
                </a:cubicBezTo>
                <a:cubicBezTo>
                  <a:pt x="704" y="310"/>
                  <a:pt x="705" y="313"/>
                  <a:pt x="701" y="313"/>
                </a:cubicBezTo>
                <a:cubicBezTo>
                  <a:pt x="700" y="312"/>
                  <a:pt x="698" y="312"/>
                  <a:pt x="697" y="313"/>
                </a:cubicBezTo>
                <a:cubicBezTo>
                  <a:pt x="696" y="310"/>
                  <a:pt x="694" y="308"/>
                  <a:pt x="692" y="309"/>
                </a:cubicBezTo>
                <a:cubicBezTo>
                  <a:pt x="687" y="310"/>
                  <a:pt x="681" y="310"/>
                  <a:pt x="678" y="316"/>
                </a:cubicBezTo>
                <a:cubicBezTo>
                  <a:pt x="674" y="322"/>
                  <a:pt x="672" y="323"/>
                  <a:pt x="671" y="320"/>
                </a:cubicBezTo>
                <a:cubicBezTo>
                  <a:pt x="671" y="318"/>
                  <a:pt x="682" y="310"/>
                  <a:pt x="681" y="307"/>
                </a:cubicBezTo>
                <a:cubicBezTo>
                  <a:pt x="679" y="305"/>
                  <a:pt x="670" y="305"/>
                  <a:pt x="665" y="305"/>
                </a:cubicBezTo>
                <a:cubicBezTo>
                  <a:pt x="659" y="305"/>
                  <a:pt x="655" y="301"/>
                  <a:pt x="651" y="299"/>
                </a:cubicBezTo>
                <a:cubicBezTo>
                  <a:pt x="647" y="298"/>
                  <a:pt x="645" y="309"/>
                  <a:pt x="641" y="314"/>
                </a:cubicBezTo>
                <a:cubicBezTo>
                  <a:pt x="637" y="319"/>
                  <a:pt x="631" y="311"/>
                  <a:pt x="627" y="311"/>
                </a:cubicBezTo>
                <a:cubicBezTo>
                  <a:pt x="623" y="310"/>
                  <a:pt x="616" y="303"/>
                  <a:pt x="616" y="303"/>
                </a:cubicBezTo>
                <a:cubicBezTo>
                  <a:pt x="616" y="303"/>
                  <a:pt x="608" y="299"/>
                  <a:pt x="605" y="299"/>
                </a:cubicBezTo>
                <a:cubicBezTo>
                  <a:pt x="602" y="299"/>
                  <a:pt x="596" y="292"/>
                  <a:pt x="594" y="292"/>
                </a:cubicBezTo>
                <a:cubicBezTo>
                  <a:pt x="593" y="292"/>
                  <a:pt x="588" y="287"/>
                  <a:pt x="591" y="285"/>
                </a:cubicBezTo>
                <a:cubicBezTo>
                  <a:pt x="595" y="283"/>
                  <a:pt x="602" y="288"/>
                  <a:pt x="598" y="276"/>
                </a:cubicBezTo>
                <a:cubicBezTo>
                  <a:pt x="594" y="265"/>
                  <a:pt x="583" y="266"/>
                  <a:pt x="580" y="268"/>
                </a:cubicBezTo>
                <a:cubicBezTo>
                  <a:pt x="577" y="269"/>
                  <a:pt x="555" y="268"/>
                  <a:pt x="553" y="268"/>
                </a:cubicBezTo>
                <a:cubicBezTo>
                  <a:pt x="551" y="268"/>
                  <a:pt x="538" y="273"/>
                  <a:pt x="534" y="275"/>
                </a:cubicBezTo>
                <a:cubicBezTo>
                  <a:pt x="530" y="277"/>
                  <a:pt x="523" y="280"/>
                  <a:pt x="521" y="281"/>
                </a:cubicBezTo>
                <a:cubicBezTo>
                  <a:pt x="519" y="282"/>
                  <a:pt x="510" y="278"/>
                  <a:pt x="506" y="281"/>
                </a:cubicBezTo>
                <a:cubicBezTo>
                  <a:pt x="500" y="284"/>
                  <a:pt x="495" y="290"/>
                  <a:pt x="494" y="290"/>
                </a:cubicBezTo>
                <a:cubicBezTo>
                  <a:pt x="493" y="290"/>
                  <a:pt x="489" y="293"/>
                  <a:pt x="486" y="302"/>
                </a:cubicBezTo>
                <a:cubicBezTo>
                  <a:pt x="483" y="310"/>
                  <a:pt x="487" y="317"/>
                  <a:pt x="481" y="320"/>
                </a:cubicBezTo>
                <a:cubicBezTo>
                  <a:pt x="476" y="322"/>
                  <a:pt x="465" y="327"/>
                  <a:pt x="462" y="331"/>
                </a:cubicBezTo>
                <a:cubicBezTo>
                  <a:pt x="458" y="335"/>
                  <a:pt x="455" y="353"/>
                  <a:pt x="450" y="360"/>
                </a:cubicBezTo>
                <a:cubicBezTo>
                  <a:pt x="446" y="367"/>
                  <a:pt x="450" y="374"/>
                  <a:pt x="451" y="378"/>
                </a:cubicBezTo>
                <a:cubicBezTo>
                  <a:pt x="452" y="383"/>
                  <a:pt x="456" y="391"/>
                  <a:pt x="450" y="399"/>
                </a:cubicBezTo>
                <a:cubicBezTo>
                  <a:pt x="445" y="407"/>
                  <a:pt x="446" y="411"/>
                  <a:pt x="443" y="411"/>
                </a:cubicBezTo>
                <a:cubicBezTo>
                  <a:pt x="441" y="412"/>
                  <a:pt x="446" y="414"/>
                  <a:pt x="447" y="420"/>
                </a:cubicBezTo>
                <a:cubicBezTo>
                  <a:pt x="447" y="425"/>
                  <a:pt x="442" y="431"/>
                  <a:pt x="451" y="436"/>
                </a:cubicBezTo>
                <a:cubicBezTo>
                  <a:pt x="460" y="441"/>
                  <a:pt x="468" y="441"/>
                  <a:pt x="471" y="448"/>
                </a:cubicBezTo>
                <a:cubicBezTo>
                  <a:pt x="473" y="454"/>
                  <a:pt x="481" y="469"/>
                  <a:pt x="481" y="469"/>
                </a:cubicBezTo>
                <a:cubicBezTo>
                  <a:pt x="481" y="469"/>
                  <a:pt x="489" y="478"/>
                  <a:pt x="493" y="482"/>
                </a:cubicBezTo>
                <a:cubicBezTo>
                  <a:pt x="497" y="486"/>
                  <a:pt x="498" y="484"/>
                  <a:pt x="499" y="480"/>
                </a:cubicBezTo>
                <a:cubicBezTo>
                  <a:pt x="500" y="476"/>
                  <a:pt x="506" y="475"/>
                  <a:pt x="512" y="475"/>
                </a:cubicBezTo>
                <a:cubicBezTo>
                  <a:pt x="519" y="475"/>
                  <a:pt x="523" y="477"/>
                  <a:pt x="530" y="475"/>
                </a:cubicBezTo>
                <a:cubicBezTo>
                  <a:pt x="536" y="474"/>
                  <a:pt x="541" y="465"/>
                  <a:pt x="543" y="464"/>
                </a:cubicBezTo>
                <a:cubicBezTo>
                  <a:pt x="545" y="463"/>
                  <a:pt x="555" y="461"/>
                  <a:pt x="561" y="465"/>
                </a:cubicBezTo>
                <a:cubicBezTo>
                  <a:pt x="566" y="469"/>
                  <a:pt x="565" y="475"/>
                  <a:pt x="568" y="479"/>
                </a:cubicBezTo>
                <a:cubicBezTo>
                  <a:pt x="571" y="483"/>
                  <a:pt x="577" y="481"/>
                  <a:pt x="581" y="477"/>
                </a:cubicBezTo>
                <a:cubicBezTo>
                  <a:pt x="585" y="473"/>
                  <a:pt x="583" y="475"/>
                  <a:pt x="588" y="478"/>
                </a:cubicBezTo>
                <a:cubicBezTo>
                  <a:pt x="592" y="481"/>
                  <a:pt x="595" y="484"/>
                  <a:pt x="590" y="489"/>
                </a:cubicBezTo>
                <a:cubicBezTo>
                  <a:pt x="586" y="494"/>
                  <a:pt x="588" y="501"/>
                  <a:pt x="585" y="509"/>
                </a:cubicBezTo>
                <a:cubicBezTo>
                  <a:pt x="582" y="516"/>
                  <a:pt x="587" y="516"/>
                  <a:pt x="592" y="519"/>
                </a:cubicBezTo>
                <a:cubicBezTo>
                  <a:pt x="597" y="522"/>
                  <a:pt x="600" y="542"/>
                  <a:pt x="602" y="546"/>
                </a:cubicBezTo>
                <a:cubicBezTo>
                  <a:pt x="605" y="549"/>
                  <a:pt x="601" y="560"/>
                  <a:pt x="603" y="565"/>
                </a:cubicBezTo>
                <a:cubicBezTo>
                  <a:pt x="606" y="571"/>
                  <a:pt x="607" y="575"/>
                  <a:pt x="603" y="578"/>
                </a:cubicBezTo>
                <a:cubicBezTo>
                  <a:pt x="600" y="581"/>
                  <a:pt x="595" y="587"/>
                  <a:pt x="594" y="597"/>
                </a:cubicBezTo>
                <a:cubicBezTo>
                  <a:pt x="593" y="607"/>
                  <a:pt x="595" y="614"/>
                  <a:pt x="596" y="617"/>
                </a:cubicBezTo>
                <a:cubicBezTo>
                  <a:pt x="597" y="620"/>
                  <a:pt x="601" y="629"/>
                  <a:pt x="603" y="632"/>
                </a:cubicBezTo>
                <a:cubicBezTo>
                  <a:pt x="604" y="635"/>
                  <a:pt x="611" y="641"/>
                  <a:pt x="611" y="646"/>
                </a:cubicBezTo>
                <a:cubicBezTo>
                  <a:pt x="611" y="651"/>
                  <a:pt x="604" y="659"/>
                  <a:pt x="606" y="661"/>
                </a:cubicBezTo>
                <a:cubicBezTo>
                  <a:pt x="608" y="664"/>
                  <a:pt x="608" y="668"/>
                  <a:pt x="612" y="671"/>
                </a:cubicBezTo>
                <a:cubicBezTo>
                  <a:pt x="615" y="674"/>
                  <a:pt x="615" y="682"/>
                  <a:pt x="615" y="682"/>
                </a:cubicBezTo>
                <a:cubicBezTo>
                  <a:pt x="615" y="682"/>
                  <a:pt x="616" y="685"/>
                  <a:pt x="616" y="689"/>
                </a:cubicBezTo>
                <a:cubicBezTo>
                  <a:pt x="615" y="694"/>
                  <a:pt x="615" y="697"/>
                  <a:pt x="619" y="698"/>
                </a:cubicBezTo>
                <a:cubicBezTo>
                  <a:pt x="623" y="700"/>
                  <a:pt x="626" y="700"/>
                  <a:pt x="628" y="698"/>
                </a:cubicBezTo>
                <a:cubicBezTo>
                  <a:pt x="630" y="696"/>
                  <a:pt x="639" y="691"/>
                  <a:pt x="644" y="691"/>
                </a:cubicBezTo>
                <a:cubicBezTo>
                  <a:pt x="649" y="691"/>
                  <a:pt x="656" y="692"/>
                  <a:pt x="662" y="687"/>
                </a:cubicBezTo>
                <a:cubicBezTo>
                  <a:pt x="668" y="683"/>
                  <a:pt x="676" y="672"/>
                  <a:pt x="679" y="669"/>
                </a:cubicBezTo>
                <a:cubicBezTo>
                  <a:pt x="682" y="665"/>
                  <a:pt x="689" y="659"/>
                  <a:pt x="689" y="655"/>
                </a:cubicBezTo>
                <a:cubicBezTo>
                  <a:pt x="688" y="652"/>
                  <a:pt x="685" y="647"/>
                  <a:pt x="688" y="644"/>
                </a:cubicBezTo>
                <a:cubicBezTo>
                  <a:pt x="691" y="642"/>
                  <a:pt x="701" y="640"/>
                  <a:pt x="702" y="637"/>
                </a:cubicBezTo>
                <a:cubicBezTo>
                  <a:pt x="703" y="634"/>
                  <a:pt x="701" y="623"/>
                  <a:pt x="700" y="621"/>
                </a:cubicBezTo>
                <a:cubicBezTo>
                  <a:pt x="700" y="619"/>
                  <a:pt x="703" y="614"/>
                  <a:pt x="706" y="609"/>
                </a:cubicBezTo>
                <a:cubicBezTo>
                  <a:pt x="710" y="604"/>
                  <a:pt x="717" y="598"/>
                  <a:pt x="718" y="596"/>
                </a:cubicBezTo>
                <a:cubicBezTo>
                  <a:pt x="720" y="594"/>
                  <a:pt x="727" y="587"/>
                  <a:pt x="728" y="581"/>
                </a:cubicBezTo>
                <a:cubicBezTo>
                  <a:pt x="729" y="574"/>
                  <a:pt x="727" y="567"/>
                  <a:pt x="729" y="563"/>
                </a:cubicBezTo>
                <a:cubicBezTo>
                  <a:pt x="731" y="560"/>
                  <a:pt x="730" y="557"/>
                  <a:pt x="727" y="554"/>
                </a:cubicBezTo>
                <a:cubicBezTo>
                  <a:pt x="724" y="550"/>
                  <a:pt x="724" y="541"/>
                  <a:pt x="723" y="539"/>
                </a:cubicBezTo>
                <a:cubicBezTo>
                  <a:pt x="722" y="537"/>
                  <a:pt x="725" y="524"/>
                  <a:pt x="727" y="523"/>
                </a:cubicBezTo>
                <a:cubicBezTo>
                  <a:pt x="729" y="521"/>
                  <a:pt x="734" y="511"/>
                  <a:pt x="737" y="507"/>
                </a:cubicBezTo>
                <a:cubicBezTo>
                  <a:pt x="740" y="502"/>
                  <a:pt x="748" y="487"/>
                  <a:pt x="752" y="486"/>
                </a:cubicBezTo>
                <a:cubicBezTo>
                  <a:pt x="755" y="485"/>
                  <a:pt x="761" y="477"/>
                  <a:pt x="761" y="472"/>
                </a:cubicBezTo>
                <a:cubicBezTo>
                  <a:pt x="762" y="468"/>
                  <a:pt x="771" y="450"/>
                  <a:pt x="771" y="447"/>
                </a:cubicBezTo>
                <a:cubicBezTo>
                  <a:pt x="772" y="443"/>
                  <a:pt x="775" y="431"/>
                  <a:pt x="774" y="428"/>
                </a:cubicBezTo>
                <a:cubicBezTo>
                  <a:pt x="773" y="425"/>
                  <a:pt x="760" y="433"/>
                  <a:pt x="759" y="434"/>
                </a:cubicBezTo>
                <a:cubicBezTo>
                  <a:pt x="757" y="435"/>
                  <a:pt x="753" y="439"/>
                  <a:pt x="747" y="439"/>
                </a:cubicBezTo>
                <a:cubicBezTo>
                  <a:pt x="742" y="438"/>
                  <a:pt x="745" y="432"/>
                  <a:pt x="744" y="429"/>
                </a:cubicBezTo>
                <a:cubicBezTo>
                  <a:pt x="744" y="426"/>
                  <a:pt x="738" y="414"/>
                  <a:pt x="737" y="414"/>
                </a:cubicBezTo>
                <a:cubicBezTo>
                  <a:pt x="736" y="413"/>
                  <a:pt x="732" y="407"/>
                  <a:pt x="730" y="401"/>
                </a:cubicBezTo>
                <a:cubicBezTo>
                  <a:pt x="728" y="395"/>
                  <a:pt x="721" y="391"/>
                  <a:pt x="718" y="386"/>
                </a:cubicBezTo>
                <a:cubicBezTo>
                  <a:pt x="715" y="381"/>
                  <a:pt x="718" y="367"/>
                  <a:pt x="715" y="360"/>
                </a:cubicBezTo>
                <a:cubicBezTo>
                  <a:pt x="712" y="352"/>
                  <a:pt x="709" y="343"/>
                  <a:pt x="707" y="336"/>
                </a:cubicBezTo>
                <a:cubicBezTo>
                  <a:pt x="706" y="335"/>
                  <a:pt x="705" y="333"/>
                  <a:pt x="704" y="331"/>
                </a:cubicBezTo>
                <a:cubicBezTo>
                  <a:pt x="708" y="330"/>
                  <a:pt x="713" y="329"/>
                  <a:pt x="713" y="331"/>
                </a:cubicBezTo>
                <a:cubicBezTo>
                  <a:pt x="714" y="335"/>
                  <a:pt x="718" y="343"/>
                  <a:pt x="719" y="349"/>
                </a:cubicBezTo>
                <a:cubicBezTo>
                  <a:pt x="720" y="354"/>
                  <a:pt x="724" y="352"/>
                  <a:pt x="724" y="357"/>
                </a:cubicBezTo>
                <a:cubicBezTo>
                  <a:pt x="725" y="363"/>
                  <a:pt x="728" y="375"/>
                  <a:pt x="730" y="376"/>
                </a:cubicBezTo>
                <a:cubicBezTo>
                  <a:pt x="731" y="378"/>
                  <a:pt x="737" y="386"/>
                  <a:pt x="738" y="389"/>
                </a:cubicBezTo>
                <a:cubicBezTo>
                  <a:pt x="739" y="392"/>
                  <a:pt x="741" y="396"/>
                  <a:pt x="742" y="404"/>
                </a:cubicBezTo>
                <a:cubicBezTo>
                  <a:pt x="743" y="411"/>
                  <a:pt x="744" y="422"/>
                  <a:pt x="746" y="423"/>
                </a:cubicBezTo>
                <a:cubicBezTo>
                  <a:pt x="749" y="424"/>
                  <a:pt x="758" y="420"/>
                  <a:pt x="759" y="419"/>
                </a:cubicBezTo>
                <a:cubicBezTo>
                  <a:pt x="761" y="417"/>
                  <a:pt x="771" y="409"/>
                  <a:pt x="775" y="409"/>
                </a:cubicBezTo>
                <a:cubicBezTo>
                  <a:pt x="778" y="408"/>
                  <a:pt x="779" y="404"/>
                  <a:pt x="783" y="403"/>
                </a:cubicBezTo>
                <a:cubicBezTo>
                  <a:pt x="787" y="401"/>
                  <a:pt x="790" y="396"/>
                  <a:pt x="793" y="392"/>
                </a:cubicBezTo>
                <a:cubicBezTo>
                  <a:pt x="796" y="388"/>
                  <a:pt x="799" y="379"/>
                  <a:pt x="800" y="375"/>
                </a:cubicBezTo>
                <a:cubicBezTo>
                  <a:pt x="801" y="372"/>
                  <a:pt x="804" y="370"/>
                  <a:pt x="802" y="366"/>
                </a:cubicBezTo>
                <a:cubicBezTo>
                  <a:pt x="801" y="362"/>
                  <a:pt x="795" y="356"/>
                  <a:pt x="793" y="356"/>
                </a:cubicBezTo>
                <a:cubicBezTo>
                  <a:pt x="791" y="355"/>
                  <a:pt x="791" y="349"/>
                  <a:pt x="790" y="349"/>
                </a:cubicBezTo>
                <a:cubicBezTo>
                  <a:pt x="788" y="349"/>
                  <a:pt x="789" y="352"/>
                  <a:pt x="786" y="354"/>
                </a:cubicBezTo>
                <a:cubicBezTo>
                  <a:pt x="783" y="357"/>
                  <a:pt x="780" y="361"/>
                  <a:pt x="778" y="360"/>
                </a:cubicBezTo>
                <a:cubicBezTo>
                  <a:pt x="776" y="359"/>
                  <a:pt x="779" y="357"/>
                  <a:pt x="776" y="352"/>
                </a:cubicBezTo>
                <a:cubicBezTo>
                  <a:pt x="772" y="348"/>
                  <a:pt x="771" y="347"/>
                  <a:pt x="771" y="343"/>
                </a:cubicBezTo>
                <a:cubicBezTo>
                  <a:pt x="771" y="340"/>
                  <a:pt x="764" y="333"/>
                  <a:pt x="763" y="328"/>
                </a:cubicBezTo>
                <a:cubicBezTo>
                  <a:pt x="762" y="323"/>
                  <a:pt x="768" y="317"/>
                  <a:pt x="769" y="321"/>
                </a:cubicBezTo>
                <a:cubicBezTo>
                  <a:pt x="771" y="326"/>
                  <a:pt x="772" y="333"/>
                  <a:pt x="776" y="336"/>
                </a:cubicBezTo>
                <a:cubicBezTo>
                  <a:pt x="780" y="339"/>
                  <a:pt x="784" y="344"/>
                  <a:pt x="785" y="345"/>
                </a:cubicBezTo>
                <a:cubicBezTo>
                  <a:pt x="787" y="346"/>
                  <a:pt x="791" y="340"/>
                  <a:pt x="792" y="341"/>
                </a:cubicBezTo>
                <a:cubicBezTo>
                  <a:pt x="794" y="342"/>
                  <a:pt x="797" y="351"/>
                  <a:pt x="799" y="353"/>
                </a:cubicBezTo>
                <a:cubicBezTo>
                  <a:pt x="802" y="354"/>
                  <a:pt x="809" y="355"/>
                  <a:pt x="810" y="355"/>
                </a:cubicBezTo>
                <a:cubicBezTo>
                  <a:pt x="811" y="355"/>
                  <a:pt x="816" y="356"/>
                  <a:pt x="817" y="353"/>
                </a:cubicBezTo>
                <a:cubicBezTo>
                  <a:pt x="818" y="351"/>
                  <a:pt x="822" y="349"/>
                  <a:pt x="825" y="348"/>
                </a:cubicBezTo>
                <a:cubicBezTo>
                  <a:pt x="830" y="371"/>
                  <a:pt x="832" y="396"/>
                  <a:pt x="832" y="421"/>
                </a:cubicBezTo>
                <a:cubicBezTo>
                  <a:pt x="832" y="648"/>
                  <a:pt x="647" y="832"/>
                  <a:pt x="421" y="832"/>
                </a:cubicBezTo>
                <a:close/>
                <a:moveTo>
                  <a:pt x="153" y="225"/>
                </a:moveTo>
                <a:cubicBezTo>
                  <a:pt x="151" y="226"/>
                  <a:pt x="148" y="224"/>
                  <a:pt x="148" y="220"/>
                </a:cubicBezTo>
                <a:cubicBezTo>
                  <a:pt x="148" y="217"/>
                  <a:pt x="145" y="227"/>
                  <a:pt x="146" y="230"/>
                </a:cubicBezTo>
                <a:cubicBezTo>
                  <a:pt x="147" y="233"/>
                  <a:pt x="142" y="237"/>
                  <a:pt x="141" y="237"/>
                </a:cubicBezTo>
                <a:cubicBezTo>
                  <a:pt x="139" y="237"/>
                  <a:pt x="138" y="232"/>
                  <a:pt x="139" y="228"/>
                </a:cubicBezTo>
                <a:cubicBezTo>
                  <a:pt x="140" y="223"/>
                  <a:pt x="137" y="220"/>
                  <a:pt x="133" y="220"/>
                </a:cubicBezTo>
                <a:cubicBezTo>
                  <a:pt x="129" y="221"/>
                  <a:pt x="126" y="226"/>
                  <a:pt x="125" y="227"/>
                </a:cubicBezTo>
                <a:cubicBezTo>
                  <a:pt x="123" y="229"/>
                  <a:pt x="122" y="237"/>
                  <a:pt x="123" y="239"/>
                </a:cubicBezTo>
                <a:cubicBezTo>
                  <a:pt x="123" y="241"/>
                  <a:pt x="123" y="248"/>
                  <a:pt x="119" y="248"/>
                </a:cubicBezTo>
                <a:cubicBezTo>
                  <a:pt x="115" y="248"/>
                  <a:pt x="117" y="239"/>
                  <a:pt x="117" y="236"/>
                </a:cubicBezTo>
                <a:cubicBezTo>
                  <a:pt x="118" y="233"/>
                  <a:pt x="117" y="226"/>
                  <a:pt x="119" y="222"/>
                </a:cubicBezTo>
                <a:cubicBezTo>
                  <a:pt x="120" y="218"/>
                  <a:pt x="125" y="216"/>
                  <a:pt x="128" y="215"/>
                </a:cubicBezTo>
                <a:cubicBezTo>
                  <a:pt x="131" y="215"/>
                  <a:pt x="138" y="217"/>
                  <a:pt x="139" y="217"/>
                </a:cubicBezTo>
                <a:cubicBezTo>
                  <a:pt x="140" y="216"/>
                  <a:pt x="146" y="216"/>
                  <a:pt x="149" y="216"/>
                </a:cubicBezTo>
                <a:cubicBezTo>
                  <a:pt x="151" y="216"/>
                  <a:pt x="155" y="225"/>
                  <a:pt x="153" y="225"/>
                </a:cubicBezTo>
                <a:close/>
                <a:moveTo>
                  <a:pt x="160" y="226"/>
                </a:moveTo>
                <a:cubicBezTo>
                  <a:pt x="161" y="227"/>
                  <a:pt x="170" y="224"/>
                  <a:pt x="171" y="227"/>
                </a:cubicBezTo>
                <a:cubicBezTo>
                  <a:pt x="173" y="229"/>
                  <a:pt x="169" y="230"/>
                  <a:pt x="165" y="232"/>
                </a:cubicBezTo>
                <a:cubicBezTo>
                  <a:pt x="161" y="234"/>
                  <a:pt x="160" y="234"/>
                  <a:pt x="158" y="237"/>
                </a:cubicBezTo>
                <a:cubicBezTo>
                  <a:pt x="156" y="239"/>
                  <a:pt x="151" y="241"/>
                  <a:pt x="148" y="244"/>
                </a:cubicBezTo>
                <a:cubicBezTo>
                  <a:pt x="146" y="247"/>
                  <a:pt x="141" y="249"/>
                  <a:pt x="141" y="247"/>
                </a:cubicBezTo>
                <a:cubicBezTo>
                  <a:pt x="140" y="244"/>
                  <a:pt x="141" y="245"/>
                  <a:pt x="142" y="244"/>
                </a:cubicBezTo>
                <a:cubicBezTo>
                  <a:pt x="142" y="242"/>
                  <a:pt x="149" y="238"/>
                  <a:pt x="149" y="238"/>
                </a:cubicBezTo>
                <a:cubicBezTo>
                  <a:pt x="149" y="238"/>
                  <a:pt x="159" y="226"/>
                  <a:pt x="160" y="226"/>
                </a:cubicBezTo>
                <a:close/>
                <a:moveTo>
                  <a:pt x="129" y="212"/>
                </a:moveTo>
                <a:cubicBezTo>
                  <a:pt x="128" y="212"/>
                  <a:pt x="124" y="211"/>
                  <a:pt x="121" y="211"/>
                </a:cubicBezTo>
                <a:cubicBezTo>
                  <a:pt x="117" y="212"/>
                  <a:pt x="118" y="209"/>
                  <a:pt x="117" y="209"/>
                </a:cubicBezTo>
                <a:cubicBezTo>
                  <a:pt x="115" y="210"/>
                  <a:pt x="111" y="211"/>
                  <a:pt x="109" y="213"/>
                </a:cubicBezTo>
                <a:cubicBezTo>
                  <a:pt x="107" y="214"/>
                  <a:pt x="103" y="215"/>
                  <a:pt x="103" y="212"/>
                </a:cubicBezTo>
                <a:cubicBezTo>
                  <a:pt x="104" y="208"/>
                  <a:pt x="105" y="209"/>
                  <a:pt x="110" y="206"/>
                </a:cubicBezTo>
                <a:cubicBezTo>
                  <a:pt x="115" y="203"/>
                  <a:pt x="121" y="196"/>
                  <a:pt x="123" y="199"/>
                </a:cubicBezTo>
                <a:cubicBezTo>
                  <a:pt x="132" y="205"/>
                  <a:pt x="132" y="205"/>
                  <a:pt x="132" y="205"/>
                </a:cubicBezTo>
                <a:cubicBezTo>
                  <a:pt x="134" y="205"/>
                  <a:pt x="131" y="211"/>
                  <a:pt x="129" y="212"/>
                </a:cubicBezTo>
                <a:close/>
                <a:moveTo>
                  <a:pt x="704" y="499"/>
                </a:moveTo>
                <a:cubicBezTo>
                  <a:pt x="706" y="503"/>
                  <a:pt x="700" y="517"/>
                  <a:pt x="696" y="516"/>
                </a:cubicBezTo>
                <a:cubicBezTo>
                  <a:pt x="693" y="515"/>
                  <a:pt x="695" y="503"/>
                  <a:pt x="696" y="501"/>
                </a:cubicBezTo>
                <a:cubicBezTo>
                  <a:pt x="697" y="498"/>
                  <a:pt x="704" y="497"/>
                  <a:pt x="704" y="499"/>
                </a:cubicBezTo>
                <a:close/>
                <a:moveTo>
                  <a:pt x="480" y="167"/>
                </a:moveTo>
                <a:cubicBezTo>
                  <a:pt x="481" y="171"/>
                  <a:pt x="483" y="173"/>
                  <a:pt x="480" y="175"/>
                </a:cubicBezTo>
                <a:cubicBezTo>
                  <a:pt x="478" y="176"/>
                  <a:pt x="481" y="182"/>
                  <a:pt x="485" y="183"/>
                </a:cubicBezTo>
                <a:cubicBezTo>
                  <a:pt x="488" y="183"/>
                  <a:pt x="492" y="180"/>
                  <a:pt x="495" y="179"/>
                </a:cubicBezTo>
                <a:cubicBezTo>
                  <a:pt x="498" y="177"/>
                  <a:pt x="503" y="175"/>
                  <a:pt x="503" y="170"/>
                </a:cubicBezTo>
                <a:cubicBezTo>
                  <a:pt x="502" y="166"/>
                  <a:pt x="501" y="162"/>
                  <a:pt x="499" y="160"/>
                </a:cubicBezTo>
                <a:cubicBezTo>
                  <a:pt x="498" y="158"/>
                  <a:pt x="494" y="158"/>
                  <a:pt x="492" y="158"/>
                </a:cubicBezTo>
                <a:cubicBezTo>
                  <a:pt x="488" y="159"/>
                  <a:pt x="488" y="163"/>
                  <a:pt x="485" y="163"/>
                </a:cubicBezTo>
                <a:cubicBezTo>
                  <a:pt x="482" y="163"/>
                  <a:pt x="479" y="164"/>
                  <a:pt x="480" y="167"/>
                </a:cubicBezTo>
                <a:close/>
                <a:moveTo>
                  <a:pt x="279" y="93"/>
                </a:moveTo>
                <a:cubicBezTo>
                  <a:pt x="276" y="97"/>
                  <a:pt x="278" y="96"/>
                  <a:pt x="280" y="96"/>
                </a:cubicBezTo>
                <a:cubicBezTo>
                  <a:pt x="281" y="96"/>
                  <a:pt x="282" y="95"/>
                  <a:pt x="284" y="95"/>
                </a:cubicBezTo>
                <a:cubicBezTo>
                  <a:pt x="283" y="92"/>
                  <a:pt x="281" y="90"/>
                  <a:pt x="279" y="93"/>
                </a:cubicBezTo>
                <a:close/>
                <a:moveTo>
                  <a:pt x="506" y="162"/>
                </a:moveTo>
                <a:cubicBezTo>
                  <a:pt x="510" y="164"/>
                  <a:pt x="520" y="167"/>
                  <a:pt x="516" y="168"/>
                </a:cubicBezTo>
                <a:cubicBezTo>
                  <a:pt x="513" y="170"/>
                  <a:pt x="503" y="179"/>
                  <a:pt x="502" y="182"/>
                </a:cubicBezTo>
                <a:cubicBezTo>
                  <a:pt x="501" y="185"/>
                  <a:pt x="514" y="184"/>
                  <a:pt x="514" y="184"/>
                </a:cubicBezTo>
                <a:cubicBezTo>
                  <a:pt x="514" y="184"/>
                  <a:pt x="511" y="188"/>
                  <a:pt x="514" y="189"/>
                </a:cubicBezTo>
                <a:cubicBezTo>
                  <a:pt x="516" y="190"/>
                  <a:pt x="517" y="185"/>
                  <a:pt x="521" y="185"/>
                </a:cubicBezTo>
                <a:cubicBezTo>
                  <a:pt x="524" y="186"/>
                  <a:pt x="531" y="188"/>
                  <a:pt x="535" y="188"/>
                </a:cubicBezTo>
                <a:cubicBezTo>
                  <a:pt x="538" y="188"/>
                  <a:pt x="544" y="183"/>
                  <a:pt x="543" y="180"/>
                </a:cubicBezTo>
                <a:cubicBezTo>
                  <a:pt x="542" y="177"/>
                  <a:pt x="538" y="171"/>
                  <a:pt x="534" y="169"/>
                </a:cubicBezTo>
                <a:cubicBezTo>
                  <a:pt x="530" y="167"/>
                  <a:pt x="525" y="158"/>
                  <a:pt x="522" y="156"/>
                </a:cubicBezTo>
                <a:cubicBezTo>
                  <a:pt x="519" y="154"/>
                  <a:pt x="531" y="149"/>
                  <a:pt x="528" y="145"/>
                </a:cubicBezTo>
                <a:cubicBezTo>
                  <a:pt x="525" y="142"/>
                  <a:pt x="516" y="144"/>
                  <a:pt x="512" y="141"/>
                </a:cubicBezTo>
                <a:cubicBezTo>
                  <a:pt x="508" y="139"/>
                  <a:pt x="505" y="141"/>
                  <a:pt x="503" y="144"/>
                </a:cubicBezTo>
                <a:cubicBezTo>
                  <a:pt x="501" y="147"/>
                  <a:pt x="499" y="144"/>
                  <a:pt x="496" y="144"/>
                </a:cubicBezTo>
                <a:cubicBezTo>
                  <a:pt x="492" y="146"/>
                  <a:pt x="494" y="150"/>
                  <a:pt x="496" y="153"/>
                </a:cubicBezTo>
                <a:cubicBezTo>
                  <a:pt x="498" y="155"/>
                  <a:pt x="501" y="160"/>
                  <a:pt x="506" y="162"/>
                </a:cubicBezTo>
                <a:close/>
                <a:moveTo>
                  <a:pt x="454" y="114"/>
                </a:moveTo>
                <a:cubicBezTo>
                  <a:pt x="455" y="117"/>
                  <a:pt x="457" y="119"/>
                  <a:pt x="462" y="117"/>
                </a:cubicBezTo>
                <a:cubicBezTo>
                  <a:pt x="467" y="116"/>
                  <a:pt x="471" y="115"/>
                  <a:pt x="472" y="114"/>
                </a:cubicBezTo>
                <a:cubicBezTo>
                  <a:pt x="473" y="112"/>
                  <a:pt x="481" y="112"/>
                  <a:pt x="481" y="112"/>
                </a:cubicBezTo>
                <a:cubicBezTo>
                  <a:pt x="481" y="112"/>
                  <a:pt x="487" y="107"/>
                  <a:pt x="485" y="105"/>
                </a:cubicBezTo>
                <a:cubicBezTo>
                  <a:pt x="482" y="103"/>
                  <a:pt x="477" y="102"/>
                  <a:pt x="474" y="101"/>
                </a:cubicBezTo>
                <a:cubicBezTo>
                  <a:pt x="472" y="101"/>
                  <a:pt x="469" y="103"/>
                  <a:pt x="463" y="103"/>
                </a:cubicBezTo>
                <a:cubicBezTo>
                  <a:pt x="458" y="103"/>
                  <a:pt x="454" y="105"/>
                  <a:pt x="452" y="103"/>
                </a:cubicBezTo>
                <a:cubicBezTo>
                  <a:pt x="449" y="101"/>
                  <a:pt x="440" y="99"/>
                  <a:pt x="439" y="101"/>
                </a:cubicBezTo>
                <a:cubicBezTo>
                  <a:pt x="438" y="103"/>
                  <a:pt x="435" y="103"/>
                  <a:pt x="438" y="107"/>
                </a:cubicBezTo>
                <a:cubicBezTo>
                  <a:pt x="440" y="111"/>
                  <a:pt x="442" y="113"/>
                  <a:pt x="444" y="113"/>
                </a:cubicBezTo>
                <a:cubicBezTo>
                  <a:pt x="446" y="112"/>
                  <a:pt x="453" y="112"/>
                  <a:pt x="454" y="114"/>
                </a:cubicBezTo>
                <a:close/>
                <a:moveTo>
                  <a:pt x="213" y="386"/>
                </a:moveTo>
                <a:cubicBezTo>
                  <a:pt x="209" y="387"/>
                  <a:pt x="210" y="396"/>
                  <a:pt x="215" y="395"/>
                </a:cubicBezTo>
                <a:cubicBezTo>
                  <a:pt x="219" y="393"/>
                  <a:pt x="217" y="385"/>
                  <a:pt x="213" y="386"/>
                </a:cubicBezTo>
                <a:close/>
                <a:moveTo>
                  <a:pt x="193" y="379"/>
                </a:moveTo>
                <a:cubicBezTo>
                  <a:pt x="190" y="378"/>
                  <a:pt x="186" y="379"/>
                  <a:pt x="184" y="379"/>
                </a:cubicBezTo>
                <a:cubicBezTo>
                  <a:pt x="181" y="380"/>
                  <a:pt x="174" y="388"/>
                  <a:pt x="174" y="388"/>
                </a:cubicBezTo>
                <a:cubicBezTo>
                  <a:pt x="174" y="388"/>
                  <a:pt x="178" y="389"/>
                  <a:pt x="181" y="389"/>
                </a:cubicBezTo>
                <a:cubicBezTo>
                  <a:pt x="184" y="389"/>
                  <a:pt x="186" y="391"/>
                  <a:pt x="189" y="393"/>
                </a:cubicBezTo>
                <a:cubicBezTo>
                  <a:pt x="191" y="395"/>
                  <a:pt x="196" y="391"/>
                  <a:pt x="198" y="391"/>
                </a:cubicBezTo>
                <a:cubicBezTo>
                  <a:pt x="199" y="391"/>
                  <a:pt x="202" y="397"/>
                  <a:pt x="202" y="390"/>
                </a:cubicBezTo>
                <a:cubicBezTo>
                  <a:pt x="202" y="383"/>
                  <a:pt x="197" y="380"/>
                  <a:pt x="193" y="379"/>
                </a:cubicBezTo>
                <a:close/>
                <a:moveTo>
                  <a:pt x="157" y="353"/>
                </a:moveTo>
                <a:cubicBezTo>
                  <a:pt x="161" y="352"/>
                  <a:pt x="159" y="347"/>
                  <a:pt x="155" y="348"/>
                </a:cubicBezTo>
                <a:cubicBezTo>
                  <a:pt x="152" y="348"/>
                  <a:pt x="152" y="354"/>
                  <a:pt x="157" y="353"/>
                </a:cubicBezTo>
                <a:close/>
                <a:moveTo>
                  <a:pt x="157" y="392"/>
                </a:moveTo>
                <a:cubicBezTo>
                  <a:pt x="153" y="393"/>
                  <a:pt x="154" y="402"/>
                  <a:pt x="158" y="401"/>
                </a:cubicBezTo>
                <a:cubicBezTo>
                  <a:pt x="163" y="399"/>
                  <a:pt x="161" y="391"/>
                  <a:pt x="157" y="392"/>
                </a:cubicBezTo>
                <a:close/>
                <a:moveTo>
                  <a:pt x="161" y="370"/>
                </a:moveTo>
                <a:cubicBezTo>
                  <a:pt x="159" y="371"/>
                  <a:pt x="152" y="366"/>
                  <a:pt x="149" y="363"/>
                </a:cubicBezTo>
                <a:cubicBezTo>
                  <a:pt x="146" y="359"/>
                  <a:pt x="140" y="359"/>
                  <a:pt x="138" y="359"/>
                </a:cubicBezTo>
                <a:cubicBezTo>
                  <a:pt x="135" y="359"/>
                  <a:pt x="126" y="363"/>
                  <a:pt x="126" y="363"/>
                </a:cubicBezTo>
                <a:cubicBezTo>
                  <a:pt x="125" y="368"/>
                  <a:pt x="129" y="367"/>
                  <a:pt x="134" y="367"/>
                </a:cubicBezTo>
                <a:cubicBezTo>
                  <a:pt x="139" y="367"/>
                  <a:pt x="147" y="365"/>
                  <a:pt x="149" y="368"/>
                </a:cubicBezTo>
                <a:cubicBezTo>
                  <a:pt x="150" y="371"/>
                  <a:pt x="158" y="375"/>
                  <a:pt x="160" y="377"/>
                </a:cubicBezTo>
                <a:cubicBezTo>
                  <a:pt x="162" y="379"/>
                  <a:pt x="168" y="380"/>
                  <a:pt x="169" y="377"/>
                </a:cubicBezTo>
                <a:cubicBezTo>
                  <a:pt x="169" y="375"/>
                  <a:pt x="164" y="369"/>
                  <a:pt x="161" y="370"/>
                </a:cubicBezTo>
                <a:close/>
              </a:path>
            </a:pathLst>
          </a:custGeom>
          <a:solidFill>
            <a:srgbClr val="808080">
              <a:alpha val="4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Title 51"/>
          <p:cNvSpPr>
            <a:spLocks noGrp="1"/>
          </p:cNvSpPr>
          <p:nvPr>
            <p:ph type="title"/>
          </p:nvPr>
        </p:nvSpPr>
        <p:spPr/>
        <p:txBody>
          <a:bodyPr>
            <a:normAutofit/>
          </a:bodyPr>
          <a:lstStyle/>
          <a:p>
            <a:r>
              <a:rPr lang="en-US" sz="3200" dirty="0"/>
              <a:t>Religious Worldviews of Hope</a:t>
            </a:r>
          </a:p>
        </p:txBody>
      </p:sp>
      <p:sp>
        <p:nvSpPr>
          <p:cNvPr id="53" name="Text Placeholder 52"/>
          <p:cNvSpPr>
            <a:spLocks noGrp="1"/>
          </p:cNvSpPr>
          <p:nvPr>
            <p:ph type="body" sz="quarter" idx="10"/>
          </p:nvPr>
        </p:nvSpPr>
        <p:spPr/>
        <p:txBody>
          <a:bodyPr/>
          <a:lstStyle/>
          <a:p>
            <a:r>
              <a:rPr lang="en-US" dirty="0"/>
              <a:t>6 Major World Religions</a:t>
            </a:r>
          </a:p>
        </p:txBody>
      </p:sp>
      <p:pic>
        <p:nvPicPr>
          <p:cNvPr id="3" name="Picture 2" descr="relig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05" y="158441"/>
            <a:ext cx="1550017" cy="1550017"/>
          </a:xfrm>
          <a:prstGeom prst="rect">
            <a:avLst/>
          </a:prstGeom>
        </p:spPr>
      </p:pic>
      <p:pic>
        <p:nvPicPr>
          <p:cNvPr id="31" name="Picture 30" descr="relig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35" y="224995"/>
            <a:ext cx="1550017" cy="1550017"/>
          </a:xfrm>
          <a:prstGeom prst="rect">
            <a:avLst/>
          </a:prstGeom>
        </p:spPr>
      </p:pic>
    </p:spTree>
    <p:extLst>
      <p:ext uri="{BB962C8B-B14F-4D97-AF65-F5344CB8AC3E}">
        <p14:creationId xmlns:p14="http://schemas.microsoft.com/office/powerpoint/2010/main" val="2046352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828659" y="5696642"/>
            <a:ext cx="2528964" cy="600164"/>
          </a:xfrm>
          <a:prstGeom prst="rect">
            <a:avLst/>
          </a:prstGeom>
        </p:spPr>
        <p:txBody>
          <a:bodyPr wrap="none">
            <a:spAutoFit/>
          </a:bodyPr>
          <a:lstStyle/>
          <a:p>
            <a:pPr defTabSz="1219170"/>
            <a:r>
              <a:rPr lang="en-US" sz="3300" dirty="0">
                <a:solidFill>
                  <a:srgbClr val="FFFFFF"/>
                </a:solidFill>
                <a:latin typeface="Open Sans Light"/>
              </a:rPr>
              <a:t>Vaclav Havel </a:t>
            </a:r>
          </a:p>
        </p:txBody>
      </p:sp>
      <p:sp>
        <p:nvSpPr>
          <p:cNvPr id="25" name="Rectangle 24"/>
          <p:cNvSpPr/>
          <p:nvPr/>
        </p:nvSpPr>
        <p:spPr>
          <a:xfrm>
            <a:off x="1704318" y="1519488"/>
            <a:ext cx="5948404" cy="4001095"/>
          </a:xfrm>
          <a:prstGeom prst="rect">
            <a:avLst/>
          </a:prstGeom>
        </p:spPr>
        <p:txBody>
          <a:bodyPr wrap="square">
            <a:spAutoFit/>
          </a:bodyPr>
          <a:lstStyle/>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“Hope is definitely not the same thing as optimism. It is not the conviction that something will turn out well but the certainty that something makes sense, regardless of how it turns out.”</a:t>
            </a:r>
          </a:p>
          <a:p>
            <a:pPr defTabSz="1219170"/>
            <a:endParaRPr lang="en-US" sz="1500" dirty="0">
              <a:solidFill>
                <a:srgbClr val="FFFFFF"/>
              </a:solidFill>
              <a:latin typeface="Open Sans Light"/>
            </a:endParaRPr>
          </a:p>
          <a:p>
            <a:pPr defTabSz="1219170"/>
            <a:endParaRPr lang="en-US" sz="1500" dirty="0">
              <a:solidFill>
                <a:srgbClr val="FFFFFF"/>
              </a:solidFill>
              <a:latin typeface="Open Sans Light"/>
            </a:endParaRPr>
          </a:p>
        </p:txBody>
      </p:sp>
      <p:sp>
        <p:nvSpPr>
          <p:cNvPr id="29" name="Freeform 5"/>
          <p:cNvSpPr>
            <a:spLocks noEditPoints="1"/>
          </p:cNvSpPr>
          <p:nvPr/>
        </p:nvSpPr>
        <p:spPr bwMode="auto">
          <a:xfrm>
            <a:off x="597857" y="1193200"/>
            <a:ext cx="819493" cy="647779"/>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
        <p:nvSpPr>
          <p:cNvPr id="30" name="Freeform 5"/>
          <p:cNvSpPr>
            <a:spLocks noEditPoints="1"/>
          </p:cNvSpPr>
          <p:nvPr/>
        </p:nvSpPr>
        <p:spPr bwMode="auto">
          <a:xfrm rot="10800000">
            <a:off x="7652722" y="4481971"/>
            <a:ext cx="819493" cy="647779"/>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Tree>
    <p:extLst>
      <p:ext uri="{BB962C8B-B14F-4D97-AF65-F5344CB8AC3E}">
        <p14:creationId xmlns:p14="http://schemas.microsoft.com/office/powerpoint/2010/main" val="4274140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304911" y="1240815"/>
            <a:ext cx="5609228" cy="600164"/>
          </a:xfrm>
          <a:prstGeom prst="rect">
            <a:avLst/>
          </a:prstGeom>
        </p:spPr>
        <p:txBody>
          <a:bodyPr wrap="none">
            <a:spAutoFit/>
          </a:bodyPr>
          <a:lstStyle/>
          <a:p>
            <a:pPr defTabSz="1219170"/>
            <a:r>
              <a:rPr lang="en-US" sz="3300" dirty="0">
                <a:solidFill>
                  <a:srgbClr val="FFFFFF"/>
                </a:solidFill>
                <a:latin typeface="Open Sans Light"/>
              </a:rPr>
              <a:t>What our care-recipients say</a:t>
            </a:r>
          </a:p>
        </p:txBody>
      </p:sp>
      <p:sp>
        <p:nvSpPr>
          <p:cNvPr id="25" name="Rectangle 24"/>
          <p:cNvSpPr/>
          <p:nvPr/>
        </p:nvSpPr>
        <p:spPr>
          <a:xfrm>
            <a:off x="2419109" y="2488758"/>
            <a:ext cx="6601725" cy="2746906"/>
          </a:xfrm>
          <a:prstGeom prst="rect">
            <a:avLst/>
          </a:prstGeom>
        </p:spPr>
        <p:txBody>
          <a:bodyPr wrap="square" anchor="t">
            <a:spAutoFit/>
          </a:bodyPr>
          <a:lstStyle/>
          <a:p>
            <a:pPr indent="-914378" defTabSz="1219170">
              <a:spcAft>
                <a:spcPts val="900"/>
              </a:spcAft>
            </a:pPr>
            <a:r>
              <a:rPr lang="en-US" dirty="0">
                <a:solidFill>
                  <a:srgbClr val="FFFFFF"/>
                </a:solidFill>
                <a:latin typeface="Open Sans Light"/>
              </a:rPr>
              <a:t>I don’t need treatment, I believe God is going to heal my body.</a:t>
            </a:r>
          </a:p>
          <a:p>
            <a:pPr indent="-914378" defTabSz="1219170">
              <a:spcAft>
                <a:spcPts val="900"/>
              </a:spcAft>
            </a:pPr>
            <a:r>
              <a:rPr lang="en-US" dirty="0">
                <a:solidFill>
                  <a:srgbClr val="FFFFFF"/>
                </a:solidFill>
                <a:latin typeface="Open Sans Light"/>
              </a:rPr>
              <a:t>I hope my son makes it.</a:t>
            </a:r>
          </a:p>
          <a:p>
            <a:pPr indent="-914378" defTabSz="1219170">
              <a:spcAft>
                <a:spcPts val="900"/>
              </a:spcAft>
            </a:pPr>
            <a:r>
              <a:rPr lang="en-US" dirty="0">
                <a:solidFill>
                  <a:srgbClr val="FFFFFF"/>
                </a:solidFill>
                <a:latin typeface="Open Sans Light"/>
              </a:rPr>
              <a:t>Give God a chance.</a:t>
            </a:r>
          </a:p>
          <a:p>
            <a:pPr indent="-914378" defTabSz="1219170">
              <a:spcAft>
                <a:spcPts val="900"/>
              </a:spcAft>
            </a:pPr>
            <a:r>
              <a:rPr lang="en-US" dirty="0">
                <a:solidFill>
                  <a:srgbClr val="FFFFFF"/>
                </a:solidFill>
                <a:latin typeface="Open Sans Light"/>
              </a:rPr>
              <a:t>I'm not giving up on God.</a:t>
            </a:r>
          </a:p>
          <a:p>
            <a:pPr defTabSz="1219170"/>
            <a:endParaRPr lang="en-US" sz="1500" dirty="0">
              <a:solidFill>
                <a:srgbClr val="FFFFFF"/>
              </a:solidFill>
              <a:latin typeface="Open Sans Light"/>
            </a:endParaRPr>
          </a:p>
          <a:p>
            <a:pPr indent="-914378" defTabSz="1219170">
              <a:spcAft>
                <a:spcPts val="900"/>
              </a:spcAft>
            </a:pPr>
            <a:r>
              <a:rPr lang="en-US" dirty="0">
                <a:solidFill>
                  <a:srgbClr val="FFFFFF"/>
                </a:solidFill>
                <a:latin typeface="Open Sans Light"/>
              </a:rPr>
              <a:t>We believe in Miracles.</a:t>
            </a:r>
          </a:p>
          <a:p>
            <a:pPr defTabSz="1219170"/>
            <a:endParaRPr lang="en-US" sz="1500" dirty="0">
              <a:solidFill>
                <a:srgbClr val="FFFFFF"/>
              </a:solidFill>
              <a:latin typeface="Open Sans Light"/>
            </a:endParaRPr>
          </a:p>
          <a:p>
            <a:pPr defTabSz="1219170"/>
            <a:endParaRPr lang="en-US" sz="1500" dirty="0">
              <a:solidFill>
                <a:srgbClr val="FFFFFF"/>
              </a:solidFill>
              <a:latin typeface="Open Sans Light"/>
            </a:endParaRPr>
          </a:p>
        </p:txBody>
      </p:sp>
      <p:sp>
        <p:nvSpPr>
          <p:cNvPr id="29" name="Freeform 5"/>
          <p:cNvSpPr>
            <a:spLocks noEditPoints="1"/>
          </p:cNvSpPr>
          <p:nvPr/>
        </p:nvSpPr>
        <p:spPr bwMode="auto">
          <a:xfrm>
            <a:off x="1393168" y="1840979"/>
            <a:ext cx="819493" cy="647779"/>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
        <p:nvSpPr>
          <p:cNvPr id="30" name="Freeform 5"/>
          <p:cNvSpPr>
            <a:spLocks noEditPoints="1"/>
          </p:cNvSpPr>
          <p:nvPr/>
        </p:nvSpPr>
        <p:spPr bwMode="auto">
          <a:xfrm rot="10800000">
            <a:off x="7910970" y="4158081"/>
            <a:ext cx="819493" cy="647779"/>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
        <p:nvSpPr>
          <p:cNvPr id="7" name="Rectangle 6"/>
          <p:cNvSpPr/>
          <p:nvPr/>
        </p:nvSpPr>
        <p:spPr>
          <a:xfrm>
            <a:off x="1703423" y="520578"/>
            <a:ext cx="5263186" cy="600164"/>
          </a:xfrm>
          <a:prstGeom prst="rect">
            <a:avLst/>
          </a:prstGeom>
        </p:spPr>
        <p:txBody>
          <a:bodyPr wrap="none">
            <a:spAutoFit/>
          </a:bodyPr>
          <a:lstStyle/>
          <a:p>
            <a:pPr defTabSz="1219170"/>
            <a:r>
              <a:rPr lang="en-US" sz="3300" dirty="0">
                <a:solidFill>
                  <a:srgbClr val="FFFFFF"/>
                </a:solidFill>
                <a:latin typeface="Open Sans Light"/>
              </a:rPr>
              <a:t>Hope in the Clinical Setting</a:t>
            </a:r>
          </a:p>
        </p:txBody>
      </p:sp>
    </p:spTree>
    <p:extLst>
      <p:ext uri="{BB962C8B-B14F-4D97-AF65-F5344CB8AC3E}">
        <p14:creationId xmlns:p14="http://schemas.microsoft.com/office/powerpoint/2010/main" val="2948924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Miracle: Definition</a:t>
            </a:r>
          </a:p>
        </p:txBody>
      </p:sp>
      <p:sp>
        <p:nvSpPr>
          <p:cNvPr id="3" name="Content Placeholder 2"/>
          <p:cNvSpPr>
            <a:spLocks noGrp="1"/>
          </p:cNvSpPr>
          <p:nvPr>
            <p:ph idx="1"/>
          </p:nvPr>
        </p:nvSpPr>
        <p:spPr/>
        <p:txBody>
          <a:bodyPr>
            <a:normAutofit lnSpcReduction="10000"/>
          </a:bodyPr>
          <a:lstStyle/>
          <a:p>
            <a:pPr>
              <a:buNone/>
            </a:pPr>
            <a:r>
              <a:rPr lang="en-US" dirty="0">
                <a:latin typeface="Charter Black"/>
                <a:cs typeface="Charter Black"/>
              </a:rPr>
              <a:t>1. An extraordinary and welcomed event that is not explicable by natural or scientific laws and is therefore attributed to a divine agency</a:t>
            </a:r>
            <a:r>
              <a:rPr lang="en-US" dirty="0"/>
              <a:t>.</a:t>
            </a:r>
          </a:p>
          <a:p>
            <a:pPr>
              <a:buNone/>
            </a:pPr>
            <a:r>
              <a:rPr lang="en-US" i="1" dirty="0"/>
              <a:t>	‘the miracle of rising from the grave’</a:t>
            </a:r>
          </a:p>
          <a:p>
            <a:endParaRPr lang="en-US" dirty="0"/>
          </a:p>
          <a:p>
            <a:pPr>
              <a:buNone/>
            </a:pPr>
            <a:r>
              <a:rPr lang="en-US" dirty="0">
                <a:latin typeface="Charter Black"/>
                <a:cs typeface="Charter Black"/>
              </a:rPr>
              <a:t>1.1 A remarkable event or development that brings very welcomed consequences.</a:t>
            </a:r>
          </a:p>
          <a:p>
            <a:pPr>
              <a:buNone/>
            </a:pPr>
            <a:r>
              <a:rPr lang="en-US" i="1" dirty="0"/>
              <a:t>	‘it was a miracle that more people hadn't been killed’</a:t>
            </a:r>
            <a:endParaRPr lang="en-US" dirty="0"/>
          </a:p>
          <a:p>
            <a:pPr>
              <a:buNone/>
            </a:pPr>
            <a:r>
              <a:rPr lang="en-US" i="1" dirty="0"/>
              <a:t>	‘industries at the heart of the economic miracle’</a:t>
            </a:r>
          </a:p>
          <a:p>
            <a:endParaRPr lang="en-US" dirty="0"/>
          </a:p>
          <a:p>
            <a:pPr>
              <a:buNone/>
            </a:pPr>
            <a:r>
              <a:rPr lang="en-US" b="1" dirty="0">
                <a:latin typeface="Charter Black"/>
                <a:cs typeface="Charter Black"/>
              </a:rPr>
              <a:t>1.2</a:t>
            </a:r>
            <a:r>
              <a:rPr lang="en-US" dirty="0">
                <a:latin typeface="Charter Black"/>
                <a:cs typeface="Charter Black"/>
              </a:rPr>
              <a:t> An exceptional product or achievement, or an outstanding example of something.</a:t>
            </a:r>
          </a:p>
          <a:p>
            <a:pPr>
              <a:buNone/>
            </a:pPr>
            <a:r>
              <a:rPr lang="en-US" i="1" dirty="0"/>
              <a:t>	‘a machine which was a miracle of design’</a:t>
            </a:r>
            <a:endParaRPr lang="en-US" dirty="0"/>
          </a:p>
          <a:p>
            <a:pPr>
              <a:buNone/>
            </a:pPr>
            <a:r>
              <a:rPr lang="en-US" i="1" dirty="0"/>
              <a:t>	as modifier</a:t>
            </a:r>
            <a:r>
              <a:rPr lang="en-US" dirty="0"/>
              <a:t> </a:t>
            </a:r>
            <a:r>
              <a:rPr lang="en-US" i="1" dirty="0"/>
              <a:t>‘a miracle drug’</a:t>
            </a:r>
            <a:endParaRPr lang="en-US" dirty="0"/>
          </a:p>
          <a:p>
            <a:endParaRPr lang="en-US" dirty="0"/>
          </a:p>
          <a:p>
            <a:pPr>
              <a:buNone/>
            </a:pPr>
            <a:r>
              <a:rPr lang="en-US" dirty="0"/>
              <a:t>						Oxford Dictionary</a:t>
            </a:r>
          </a:p>
        </p:txBody>
      </p:sp>
    </p:spTree>
    <p:extLst>
      <p:ext uri="{BB962C8B-B14F-4D97-AF65-F5344CB8AC3E}">
        <p14:creationId xmlns:p14="http://schemas.microsoft.com/office/powerpoint/2010/main" val="1291666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39"/>
          <p:cNvSpPr/>
          <p:nvPr/>
        </p:nvSpPr>
        <p:spPr>
          <a:xfrm>
            <a:off x="5781962" y="1792671"/>
            <a:ext cx="2497110" cy="2286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endParaRPr lang="en-US" sz="2400">
              <a:solidFill>
                <a:srgbClr val="57565A"/>
              </a:solidFill>
              <a:latin typeface="Open Sans Light"/>
            </a:endParaRPr>
          </a:p>
        </p:txBody>
      </p:sp>
      <p:sp>
        <p:nvSpPr>
          <p:cNvPr id="42" name="Freeform 41"/>
          <p:cNvSpPr/>
          <p:nvPr/>
        </p:nvSpPr>
        <p:spPr>
          <a:xfrm flipV="1">
            <a:off x="5781962" y="3785300"/>
            <a:ext cx="2497110" cy="2286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endParaRPr lang="en-US" sz="2400" dirty="0">
              <a:solidFill>
                <a:srgbClr val="57565A"/>
              </a:solidFill>
              <a:latin typeface="Open Sans Light"/>
            </a:endParaRPr>
          </a:p>
        </p:txBody>
      </p:sp>
      <p:sp>
        <p:nvSpPr>
          <p:cNvPr id="45" name="Freeform 44"/>
          <p:cNvSpPr/>
          <p:nvPr/>
        </p:nvSpPr>
        <p:spPr>
          <a:xfrm flipH="1">
            <a:off x="1006264" y="1792671"/>
            <a:ext cx="2380590" cy="2286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defTabSz="1219170"/>
            <a:endParaRPr lang="en-US" sz="2400">
              <a:solidFill>
                <a:srgbClr val="57565A"/>
              </a:solidFill>
              <a:latin typeface="Open Sans Light"/>
            </a:endParaRPr>
          </a:p>
        </p:txBody>
      </p:sp>
      <p:sp>
        <p:nvSpPr>
          <p:cNvPr id="46" name="Freeform 45"/>
          <p:cNvSpPr/>
          <p:nvPr/>
        </p:nvSpPr>
        <p:spPr>
          <a:xfrm flipH="1" flipV="1">
            <a:off x="1006264" y="3785300"/>
            <a:ext cx="2380590" cy="2286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defTabSz="1219170"/>
            <a:endParaRPr lang="en-US" sz="2400" dirty="0">
              <a:solidFill>
                <a:srgbClr val="57565A"/>
              </a:solidFill>
              <a:latin typeface="Open Sans Light"/>
            </a:endParaRPr>
          </a:p>
        </p:txBody>
      </p:sp>
      <p:sp>
        <p:nvSpPr>
          <p:cNvPr id="5" name="Oval 4"/>
          <p:cNvSpPr/>
          <p:nvPr/>
        </p:nvSpPr>
        <p:spPr>
          <a:xfrm>
            <a:off x="3403462" y="1730643"/>
            <a:ext cx="2389297" cy="2389297"/>
          </a:xfrm>
          <a:prstGeom prst="ellipse">
            <a:avLst/>
          </a:prstGeom>
          <a:noFill/>
          <a:ln w="19050" cmpd="sng">
            <a:solidFill>
              <a:srgbClr val="B2B2B2">
                <a:alpha val="67000"/>
              </a:srgbClr>
            </a:solidFill>
          </a:ln>
          <a:effectLst/>
        </p:spPr>
        <p:style>
          <a:lnRef idx="0">
            <a:scrgbClr r="0" g="0" b="0"/>
          </a:lnRef>
          <a:fillRef idx="1">
            <a:scrgbClr r="0" g="0" b="0"/>
          </a:fillRef>
          <a:effectRef idx="2">
            <a:scrgbClr r="0" g="0" b="0"/>
          </a:effectRef>
          <a:fontRef idx="minor">
            <a:schemeClr val="dk1">
              <a:hueOff val="0"/>
              <a:satOff val="0"/>
              <a:lumOff val="0"/>
              <a:alphaOff val="0"/>
            </a:schemeClr>
          </a:fontRef>
        </p:style>
      </p:sp>
      <p:sp>
        <p:nvSpPr>
          <p:cNvPr id="6" name="Freeform 5"/>
          <p:cNvSpPr/>
          <p:nvPr/>
        </p:nvSpPr>
        <p:spPr>
          <a:xfrm>
            <a:off x="3247327" y="1574508"/>
            <a:ext cx="1147239" cy="1147239"/>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4"/>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225159" tIns="225159" rIns="225159" bIns="225159" numCol="1" spcCol="1270" anchor="ctr" anchorCtr="0">
            <a:noAutofit/>
          </a:bodyPr>
          <a:lstStyle/>
          <a:p>
            <a:pPr algn="ctr" defTabSz="666734">
              <a:lnSpc>
                <a:spcPct val="90000"/>
              </a:lnSpc>
              <a:spcBef>
                <a:spcPct val="0"/>
              </a:spcBef>
              <a:spcAft>
                <a:spcPct val="35000"/>
              </a:spcAft>
            </a:pPr>
            <a:r>
              <a:rPr lang="en-US" sz="1500" dirty="0">
                <a:solidFill>
                  <a:srgbClr val="FFFFFF"/>
                </a:solidFill>
                <a:latin typeface="Open Sans Light"/>
              </a:rPr>
              <a:t>Shaken</a:t>
            </a:r>
          </a:p>
        </p:txBody>
      </p:sp>
      <p:sp>
        <p:nvSpPr>
          <p:cNvPr id="7" name="Freeform 6"/>
          <p:cNvSpPr/>
          <p:nvPr/>
        </p:nvSpPr>
        <p:spPr>
          <a:xfrm>
            <a:off x="4801655" y="1574508"/>
            <a:ext cx="1147239" cy="1147239"/>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1"/>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225159" tIns="225159" rIns="225159" bIns="225159" numCol="1" spcCol="1270" anchor="ctr" anchorCtr="0">
            <a:noAutofit/>
          </a:bodyPr>
          <a:lstStyle/>
          <a:p>
            <a:pPr algn="ctr" defTabSz="666734">
              <a:lnSpc>
                <a:spcPct val="90000"/>
              </a:lnSpc>
              <a:spcBef>
                <a:spcPct val="0"/>
              </a:spcBef>
              <a:spcAft>
                <a:spcPct val="35000"/>
              </a:spcAft>
            </a:pPr>
            <a:r>
              <a:rPr lang="en-US" sz="1500" dirty="0">
                <a:solidFill>
                  <a:srgbClr val="FFFFFF"/>
                </a:solidFill>
                <a:latin typeface="Open Sans Light"/>
              </a:rPr>
              <a:t>Unshaken</a:t>
            </a:r>
          </a:p>
        </p:txBody>
      </p:sp>
      <p:sp>
        <p:nvSpPr>
          <p:cNvPr id="8" name="Freeform 7"/>
          <p:cNvSpPr/>
          <p:nvPr/>
        </p:nvSpPr>
        <p:spPr>
          <a:xfrm>
            <a:off x="3247327" y="3128836"/>
            <a:ext cx="1147239" cy="1147239"/>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4"/>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225159" tIns="225159" rIns="225159" bIns="225159" numCol="1" spcCol="1270" anchor="ctr" anchorCtr="0">
            <a:noAutofit/>
          </a:bodyPr>
          <a:lstStyle/>
          <a:p>
            <a:pPr algn="ctr" defTabSz="666734">
              <a:lnSpc>
                <a:spcPct val="90000"/>
              </a:lnSpc>
              <a:spcBef>
                <a:spcPct val="0"/>
              </a:spcBef>
              <a:spcAft>
                <a:spcPct val="35000"/>
              </a:spcAft>
            </a:pPr>
            <a:r>
              <a:rPr lang="en-US" sz="1500" dirty="0">
                <a:solidFill>
                  <a:srgbClr val="FFFFFF"/>
                </a:solidFill>
                <a:latin typeface="Open Sans Light"/>
              </a:rPr>
              <a:t>Shaken</a:t>
            </a:r>
          </a:p>
        </p:txBody>
      </p:sp>
      <p:sp>
        <p:nvSpPr>
          <p:cNvPr id="9" name="Freeform 8"/>
          <p:cNvSpPr/>
          <p:nvPr/>
        </p:nvSpPr>
        <p:spPr>
          <a:xfrm>
            <a:off x="4801655" y="3128836"/>
            <a:ext cx="1147239" cy="1147239"/>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1"/>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225159" tIns="225159" rIns="225159" bIns="225159" numCol="1" spcCol="1270" anchor="ctr" anchorCtr="0">
            <a:noAutofit/>
          </a:bodyPr>
          <a:lstStyle/>
          <a:p>
            <a:pPr algn="ctr" defTabSz="666734">
              <a:lnSpc>
                <a:spcPct val="90000"/>
              </a:lnSpc>
              <a:spcBef>
                <a:spcPct val="0"/>
              </a:spcBef>
              <a:spcAft>
                <a:spcPct val="35000"/>
              </a:spcAft>
            </a:pPr>
            <a:r>
              <a:rPr lang="en-US" sz="1500" dirty="0">
                <a:solidFill>
                  <a:srgbClr val="FFFFFF"/>
                </a:solidFill>
                <a:latin typeface="Open Sans Light"/>
              </a:rPr>
              <a:t>Unshaken</a:t>
            </a:r>
          </a:p>
        </p:txBody>
      </p:sp>
      <p:sp>
        <p:nvSpPr>
          <p:cNvPr id="2" name="Title 1"/>
          <p:cNvSpPr>
            <a:spLocks noGrp="1"/>
          </p:cNvSpPr>
          <p:nvPr>
            <p:ph type="title"/>
          </p:nvPr>
        </p:nvSpPr>
        <p:spPr/>
        <p:txBody>
          <a:bodyPr>
            <a:normAutofit/>
          </a:bodyPr>
          <a:lstStyle/>
          <a:p>
            <a:r>
              <a:rPr lang="en-US" sz="3600" dirty="0"/>
              <a:t>Invocations of Hope for a Miracle</a:t>
            </a:r>
          </a:p>
        </p:txBody>
      </p:sp>
      <p:sp>
        <p:nvSpPr>
          <p:cNvPr id="25" name="TextBox 24"/>
          <p:cNvSpPr txBox="1"/>
          <p:nvPr/>
        </p:nvSpPr>
        <p:spPr>
          <a:xfrm>
            <a:off x="6282343" y="1505999"/>
            <a:ext cx="1888718" cy="1491690"/>
          </a:xfrm>
          <a:prstGeom prst="rect">
            <a:avLst/>
          </a:prstGeom>
          <a:noFill/>
        </p:spPr>
        <p:txBody>
          <a:bodyPr wrap="square" lIns="91440" rIns="91440" rtlCol="0">
            <a:spAutoFit/>
          </a:bodyPr>
          <a:lstStyle/>
          <a:p>
            <a:pPr defTabSz="1219170">
              <a:lnSpc>
                <a:spcPct val="90000"/>
              </a:lnSpc>
              <a:spcBef>
                <a:spcPts val="800"/>
              </a:spcBef>
            </a:pPr>
            <a:r>
              <a:rPr lang="en-US" sz="1400" dirty="0">
                <a:solidFill>
                  <a:srgbClr val="57565A"/>
                </a:solidFill>
                <a:latin typeface="Charter Black"/>
                <a:cs typeface="Charter Black"/>
              </a:rPr>
              <a:t>Integrated</a:t>
            </a:r>
          </a:p>
          <a:p>
            <a:pPr defTabSz="1219170">
              <a:lnSpc>
                <a:spcPct val="90000"/>
              </a:lnSpc>
              <a:spcBef>
                <a:spcPts val="800"/>
              </a:spcBef>
            </a:pPr>
            <a:r>
              <a:rPr lang="en-US" sz="1200" dirty="0">
                <a:solidFill>
                  <a:srgbClr val="57565A"/>
                </a:solidFill>
                <a:latin typeface="Open Sans Light"/>
              </a:rPr>
              <a:t>Illness has not influenced worldview</a:t>
            </a:r>
          </a:p>
          <a:p>
            <a:pPr defTabSz="1219170">
              <a:lnSpc>
                <a:spcPct val="90000"/>
              </a:lnSpc>
              <a:spcBef>
                <a:spcPts val="800"/>
              </a:spcBef>
            </a:pPr>
            <a:r>
              <a:rPr lang="en-US" sz="1200" dirty="0">
                <a:solidFill>
                  <a:srgbClr val="57565A"/>
                </a:solidFill>
                <a:latin typeface="Open Sans Light"/>
              </a:rPr>
              <a:t>Has long standing relationship with community that believes in miracles.</a:t>
            </a:r>
          </a:p>
        </p:txBody>
      </p:sp>
      <p:sp>
        <p:nvSpPr>
          <p:cNvPr id="43" name="TextBox 42"/>
          <p:cNvSpPr txBox="1"/>
          <p:nvPr/>
        </p:nvSpPr>
        <p:spPr>
          <a:xfrm>
            <a:off x="6282343" y="3727228"/>
            <a:ext cx="1888718" cy="1671740"/>
          </a:xfrm>
          <a:prstGeom prst="rect">
            <a:avLst/>
          </a:prstGeom>
          <a:noFill/>
        </p:spPr>
        <p:txBody>
          <a:bodyPr wrap="square" lIns="91440" rIns="91440" rtlCol="0">
            <a:spAutoFit/>
          </a:bodyPr>
          <a:lstStyle/>
          <a:p>
            <a:pPr defTabSz="1219170">
              <a:lnSpc>
                <a:spcPct val="90000"/>
              </a:lnSpc>
              <a:spcBef>
                <a:spcPts val="800"/>
              </a:spcBef>
            </a:pPr>
            <a:r>
              <a:rPr lang="en-US" sz="1500" dirty="0">
                <a:solidFill>
                  <a:srgbClr val="57565A"/>
                </a:solidFill>
                <a:latin typeface="Charter Black"/>
                <a:cs typeface="Charter Black"/>
              </a:rPr>
              <a:t>Strategic</a:t>
            </a:r>
          </a:p>
          <a:p>
            <a:pPr defTabSz="1219170">
              <a:lnSpc>
                <a:spcPct val="90000"/>
              </a:lnSpc>
              <a:spcBef>
                <a:spcPts val="800"/>
              </a:spcBef>
            </a:pPr>
            <a:r>
              <a:rPr lang="en-US" sz="1200" dirty="0">
                <a:solidFill>
                  <a:srgbClr val="57565A"/>
                </a:solidFill>
                <a:latin typeface="Open Sans Light"/>
              </a:rPr>
              <a:t>Support of the community is important.</a:t>
            </a:r>
          </a:p>
          <a:p>
            <a:pPr defTabSz="1219170">
              <a:lnSpc>
                <a:spcPct val="90000"/>
              </a:lnSpc>
              <a:spcBef>
                <a:spcPts val="800"/>
              </a:spcBef>
            </a:pPr>
            <a:r>
              <a:rPr lang="en-US" sz="1200" dirty="0">
                <a:solidFill>
                  <a:srgbClr val="57565A"/>
                </a:solidFill>
                <a:latin typeface="Open Sans Light"/>
              </a:rPr>
              <a:t>Claims support or rejects community guidance to establish authority over medical decisions.</a:t>
            </a:r>
          </a:p>
        </p:txBody>
      </p:sp>
      <p:sp>
        <p:nvSpPr>
          <p:cNvPr id="44" name="TextBox 43"/>
          <p:cNvSpPr txBox="1"/>
          <p:nvPr/>
        </p:nvSpPr>
        <p:spPr>
          <a:xfrm>
            <a:off x="841192" y="1505999"/>
            <a:ext cx="2077811" cy="1505540"/>
          </a:xfrm>
          <a:prstGeom prst="rect">
            <a:avLst/>
          </a:prstGeom>
          <a:noFill/>
        </p:spPr>
        <p:txBody>
          <a:bodyPr wrap="square" lIns="91440" rIns="91440" rtlCol="0">
            <a:spAutoFit/>
          </a:bodyPr>
          <a:lstStyle/>
          <a:p>
            <a:pPr algn="r" defTabSz="1219170">
              <a:lnSpc>
                <a:spcPct val="90000"/>
              </a:lnSpc>
              <a:spcBef>
                <a:spcPts val="800"/>
              </a:spcBef>
            </a:pPr>
            <a:r>
              <a:rPr lang="en-US" sz="1500" dirty="0">
                <a:solidFill>
                  <a:srgbClr val="57565A"/>
                </a:solidFill>
                <a:latin typeface="Charter Black"/>
                <a:cs typeface="Charter Black"/>
              </a:rPr>
              <a:t>Existential</a:t>
            </a:r>
          </a:p>
          <a:p>
            <a:pPr algn="r" defTabSz="1219170">
              <a:lnSpc>
                <a:spcPct val="90000"/>
              </a:lnSpc>
              <a:spcBef>
                <a:spcPts val="800"/>
              </a:spcBef>
            </a:pPr>
            <a:r>
              <a:rPr lang="en-US" sz="1200" dirty="0">
                <a:solidFill>
                  <a:srgbClr val="57565A"/>
                </a:solidFill>
                <a:latin typeface="Open Sans Light"/>
              </a:rPr>
              <a:t>Illness has influenced worldview</a:t>
            </a:r>
          </a:p>
          <a:p>
            <a:pPr algn="r" defTabSz="1219170">
              <a:lnSpc>
                <a:spcPct val="90000"/>
              </a:lnSpc>
              <a:spcBef>
                <a:spcPts val="800"/>
              </a:spcBef>
            </a:pPr>
            <a:r>
              <a:rPr lang="en-US" sz="1200" dirty="0">
                <a:solidFill>
                  <a:srgbClr val="57565A"/>
                </a:solidFill>
                <a:latin typeface="Open Sans Light"/>
              </a:rPr>
              <a:t>Employs miracle language while struggling to understand God, nature and self. </a:t>
            </a:r>
          </a:p>
        </p:txBody>
      </p:sp>
      <p:sp>
        <p:nvSpPr>
          <p:cNvPr id="47" name="TextBox 46"/>
          <p:cNvSpPr txBox="1"/>
          <p:nvPr/>
        </p:nvSpPr>
        <p:spPr>
          <a:xfrm>
            <a:off x="1214497" y="3727228"/>
            <a:ext cx="1704506" cy="1505540"/>
          </a:xfrm>
          <a:prstGeom prst="rect">
            <a:avLst/>
          </a:prstGeom>
          <a:noFill/>
        </p:spPr>
        <p:txBody>
          <a:bodyPr wrap="square" lIns="91440" rIns="91440" rtlCol="0">
            <a:spAutoFit/>
          </a:bodyPr>
          <a:lstStyle/>
          <a:p>
            <a:pPr algn="r" defTabSz="1219170">
              <a:lnSpc>
                <a:spcPct val="90000"/>
              </a:lnSpc>
              <a:spcBef>
                <a:spcPts val="800"/>
              </a:spcBef>
            </a:pPr>
            <a:r>
              <a:rPr lang="en-US" sz="1500" dirty="0">
                <a:solidFill>
                  <a:srgbClr val="57565A"/>
                </a:solidFill>
                <a:latin typeface="Charter Black"/>
                <a:cs typeface="Charter Black"/>
              </a:rPr>
              <a:t>Tragic</a:t>
            </a:r>
          </a:p>
          <a:p>
            <a:pPr algn="r" defTabSz="1219170">
              <a:lnSpc>
                <a:spcPct val="90000"/>
              </a:lnSpc>
              <a:spcBef>
                <a:spcPts val="800"/>
              </a:spcBef>
            </a:pPr>
            <a:r>
              <a:rPr lang="en-US" sz="1200" dirty="0">
                <a:solidFill>
                  <a:srgbClr val="57565A"/>
                </a:solidFill>
                <a:latin typeface="Open Sans Light"/>
              </a:rPr>
              <a:t>Community’s worldview not authoritative</a:t>
            </a:r>
          </a:p>
          <a:p>
            <a:pPr algn="r" defTabSz="1219170">
              <a:lnSpc>
                <a:spcPct val="90000"/>
              </a:lnSpc>
              <a:spcBef>
                <a:spcPts val="800"/>
              </a:spcBef>
            </a:pPr>
            <a:r>
              <a:rPr lang="en-US" sz="1200" dirty="0">
                <a:solidFill>
                  <a:srgbClr val="57565A"/>
                </a:solidFill>
                <a:latin typeface="Open Sans Light"/>
              </a:rPr>
              <a:t>Loses a sense of self while struggling to understand miracles </a:t>
            </a:r>
          </a:p>
        </p:txBody>
      </p:sp>
      <p:cxnSp>
        <p:nvCxnSpPr>
          <p:cNvPr id="50" name="Straight Connector 49"/>
          <p:cNvCxnSpPr/>
          <p:nvPr/>
        </p:nvCxnSpPr>
        <p:spPr>
          <a:xfrm>
            <a:off x="4600649" y="1744190"/>
            <a:ext cx="0" cy="2362200"/>
          </a:xfrm>
          <a:prstGeom prst="line">
            <a:avLst/>
          </a:prstGeom>
          <a:ln w="3175" cmpd="sng">
            <a:solidFill>
              <a:srgbClr val="B2B2B2">
                <a:alpha val="67000"/>
              </a:srgb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598109" y="1744190"/>
            <a:ext cx="0" cy="2362200"/>
          </a:xfrm>
          <a:prstGeom prst="line">
            <a:avLst/>
          </a:prstGeom>
          <a:ln w="3175" cmpd="sng">
            <a:solidFill>
              <a:srgbClr val="B2B2B2">
                <a:alpha val="67000"/>
              </a:srgbClr>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4165408" y="1074847"/>
            <a:ext cx="872034" cy="338554"/>
          </a:xfrm>
          <a:prstGeom prst="rect">
            <a:avLst/>
          </a:prstGeom>
          <a:noFill/>
        </p:spPr>
        <p:txBody>
          <a:bodyPr wrap="none" lIns="0" rIns="0" rtlCol="0">
            <a:spAutoFit/>
          </a:bodyPr>
          <a:lstStyle/>
          <a:p>
            <a:pPr algn="ctr" defTabSz="1219170"/>
            <a:r>
              <a:rPr lang="en-US" sz="1600" b="1" u="sng" dirty="0">
                <a:solidFill>
                  <a:srgbClr val="57565A"/>
                </a:solidFill>
                <a:latin typeface="Open Sans Light"/>
              </a:rPr>
              <a:t>Invocator</a:t>
            </a:r>
          </a:p>
        </p:txBody>
      </p:sp>
      <p:sp>
        <p:nvSpPr>
          <p:cNvPr id="19" name="TextBox 18"/>
          <p:cNvSpPr txBox="1"/>
          <p:nvPr/>
        </p:nvSpPr>
        <p:spPr>
          <a:xfrm>
            <a:off x="1746304" y="6321940"/>
            <a:ext cx="7272959" cy="400110"/>
          </a:xfrm>
          <a:prstGeom prst="rect">
            <a:avLst/>
          </a:prstGeom>
          <a:noFill/>
        </p:spPr>
        <p:txBody>
          <a:bodyPr wrap="square" rtlCol="0">
            <a:spAutoFit/>
          </a:bodyPr>
          <a:lstStyle/>
          <a:p>
            <a:r>
              <a:rPr lang="en-US" sz="1000" dirty="0"/>
              <a:t>Trevor M. </a:t>
            </a:r>
            <a:r>
              <a:rPr lang="en-US" sz="1000" dirty="0" err="1"/>
              <a:t>Bibler</a:t>
            </a:r>
            <a:r>
              <a:rPr lang="en-US" sz="1000" dirty="0"/>
              <a:t>, Myrick C. </a:t>
            </a:r>
            <a:r>
              <a:rPr lang="en-US" sz="1000" dirty="0" err="1"/>
              <a:t>Shinall</a:t>
            </a:r>
            <a:r>
              <a:rPr lang="en-US" sz="1000" dirty="0"/>
              <a:t> Jr. &amp; </a:t>
            </a:r>
            <a:r>
              <a:rPr lang="en-US" sz="1000" dirty="0" err="1"/>
              <a:t>Devan</a:t>
            </a:r>
            <a:r>
              <a:rPr lang="en-US" sz="1000" dirty="0"/>
              <a:t> Stahl (2018) “Responding to those who Hope for a Miracle: Practices for Clinical Bioethicists” The American Journal of Bioethics, 18:5, 40-51. :February: Vol. 55</a:t>
            </a:r>
          </a:p>
        </p:txBody>
      </p:sp>
      <p:sp>
        <p:nvSpPr>
          <p:cNvPr id="20" name="Title 1"/>
          <p:cNvSpPr txBox="1">
            <a:spLocks/>
          </p:cNvSpPr>
          <p:nvPr/>
        </p:nvSpPr>
        <p:spPr>
          <a:xfrm>
            <a:off x="780427" y="5398968"/>
            <a:ext cx="7772400" cy="880147"/>
          </a:xfrm>
          <a:prstGeom prst="rect">
            <a:avLst/>
          </a:prstGeom>
        </p:spPr>
        <p:txBody>
          <a:bodyPr vert="horz" lIns="0" tIns="0" rIns="0" bIns="0" rtlCol="0" anchor="ctr">
            <a:normAutofit fontScale="77500" lnSpcReduction="20000"/>
          </a:bodyPr>
          <a:lst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a:lstStyle>
          <a:p>
            <a:r>
              <a:rPr lang="en-US" sz="1800" dirty="0">
                <a:latin typeface="Charter Black"/>
                <a:cs typeface="Charter Black"/>
              </a:rPr>
              <a:t>Approaches to all Invocators Includes:</a:t>
            </a:r>
          </a:p>
          <a:p>
            <a:endParaRPr lang="en-US" sz="1800" dirty="0"/>
          </a:p>
          <a:p>
            <a:r>
              <a:rPr lang="en-US" sz="1800" dirty="0"/>
              <a:t>*Making sure all invocators have a clear understanding of clinical information</a:t>
            </a:r>
          </a:p>
          <a:p>
            <a:endParaRPr lang="en-US" sz="1800" dirty="0"/>
          </a:p>
          <a:p>
            <a:r>
              <a:rPr lang="en-US" sz="1800" dirty="0"/>
              <a:t>*Empathetic Listening  &amp; Honest Communication</a:t>
            </a:r>
          </a:p>
          <a:p>
            <a:r>
              <a:rPr lang="en-US" sz="1800" dirty="0"/>
              <a:t> </a:t>
            </a:r>
          </a:p>
        </p:txBody>
      </p:sp>
    </p:spTree>
    <p:extLst>
      <p:ext uri="{BB962C8B-B14F-4D97-AF65-F5344CB8AC3E}">
        <p14:creationId xmlns:p14="http://schemas.microsoft.com/office/powerpoint/2010/main" val="367518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22" presetClass="entr" presetSubtype="4"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wipe(down)">
                                      <p:cBhvr>
                                        <p:cTn id="10" dur="250"/>
                                        <p:tgtEl>
                                          <p:spTgt spid="50"/>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down)">
                                      <p:cBhvr>
                                        <p:cTn id="14" dur="250"/>
                                        <p:tgtEl>
                                          <p:spTgt spid="55"/>
                                        </p:tgtEl>
                                      </p:cBhvr>
                                    </p:animEffect>
                                  </p:childTnLst>
                                </p:cTn>
                              </p:par>
                              <p:par>
                                <p:cTn id="15" presetID="22" presetClass="entr" presetSubtype="2" fill="hold" nodeType="withEffect">
                                  <p:stCondLst>
                                    <p:cond delay="250"/>
                                  </p:stCondLst>
                                  <p:childTnLst>
                                    <p:set>
                                      <p:cBhvr>
                                        <p:cTn id="16" dur="1" fill="hold">
                                          <p:stCondLst>
                                            <p:cond delay="0"/>
                                          </p:stCondLst>
                                        </p:cTn>
                                        <p:tgtEl>
                                          <p:spTgt spid="52"/>
                                        </p:tgtEl>
                                        <p:attrNameLst>
                                          <p:attrName>style.visibility</p:attrName>
                                        </p:attrNameLst>
                                      </p:cBhvr>
                                      <p:to>
                                        <p:strVal val="visible"/>
                                      </p:to>
                                    </p:set>
                                    <p:animEffect transition="in" filter="wipe(right)">
                                      <p:cBhvr>
                                        <p:cTn id="17" dur="250"/>
                                        <p:tgtEl>
                                          <p:spTgt spid="52"/>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22" presetClass="entr" presetSubtype="2" fill="hold" grpId="0" nodeType="withEffect">
                                  <p:stCondLst>
                                    <p:cond delay="1000"/>
                                  </p:stCondLst>
                                  <p:childTnLst>
                                    <p:set>
                                      <p:cBhvr>
                                        <p:cTn id="22" dur="1" fill="hold">
                                          <p:stCondLst>
                                            <p:cond delay="0"/>
                                          </p:stCondLst>
                                        </p:cTn>
                                        <p:tgtEl>
                                          <p:spTgt spid="45"/>
                                        </p:tgtEl>
                                        <p:attrNameLst>
                                          <p:attrName>style.visibility</p:attrName>
                                        </p:attrNameLst>
                                      </p:cBhvr>
                                      <p:to>
                                        <p:strVal val="visible"/>
                                      </p:to>
                                    </p:set>
                                    <p:animEffect transition="in" filter="wipe(right)">
                                      <p:cBhvr>
                                        <p:cTn id="23" dur="250"/>
                                        <p:tgtEl>
                                          <p:spTgt spid="45"/>
                                        </p:tgtEl>
                                      </p:cBhvr>
                                    </p:animEffect>
                                  </p:childTnLst>
                                </p:cTn>
                              </p:par>
                              <p:par>
                                <p:cTn id="24" presetID="10" presetClass="entr" presetSubtype="0" fill="hold" grpId="0" nodeType="withEffect">
                                  <p:stCondLst>
                                    <p:cond delay="125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250"/>
                                        <p:tgtEl>
                                          <p:spTgt spid="44"/>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par>
                                <p:cTn id="30" presetID="22" presetClass="entr" presetSubtype="8" fill="hold" grpId="0" nodeType="withEffect">
                                  <p:stCondLst>
                                    <p:cond delay="175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250"/>
                                        <p:tgtEl>
                                          <p:spTgt spid="40"/>
                                        </p:tgtEl>
                                      </p:cBhvr>
                                    </p:animEffect>
                                  </p:childTnLst>
                                </p:cTn>
                              </p:par>
                              <p:par>
                                <p:cTn id="33" presetID="10" presetClass="entr" presetSubtype="0" fill="hold" grpId="0" nodeType="withEffect">
                                  <p:stCondLst>
                                    <p:cond delay="200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50"/>
                                        <p:tgtEl>
                                          <p:spTgt spid="25"/>
                                        </p:tgtEl>
                                      </p:cBhvr>
                                    </p:animEffect>
                                  </p:childTnLst>
                                </p:cTn>
                              </p:par>
                              <p:par>
                                <p:cTn id="36" presetID="10" presetClass="entr" presetSubtype="0" fill="hold" grpId="0" nodeType="withEffect">
                                  <p:stCondLst>
                                    <p:cond delay="225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50"/>
                                        <p:tgtEl>
                                          <p:spTgt spid="8"/>
                                        </p:tgtEl>
                                      </p:cBhvr>
                                    </p:animEffect>
                                  </p:childTnLst>
                                </p:cTn>
                              </p:par>
                              <p:par>
                                <p:cTn id="39" presetID="22" presetClass="entr" presetSubtype="2" fill="hold" grpId="0" nodeType="withEffect">
                                  <p:stCondLst>
                                    <p:cond delay="2500"/>
                                  </p:stCondLst>
                                  <p:childTnLst>
                                    <p:set>
                                      <p:cBhvr>
                                        <p:cTn id="40" dur="1" fill="hold">
                                          <p:stCondLst>
                                            <p:cond delay="0"/>
                                          </p:stCondLst>
                                        </p:cTn>
                                        <p:tgtEl>
                                          <p:spTgt spid="46"/>
                                        </p:tgtEl>
                                        <p:attrNameLst>
                                          <p:attrName>style.visibility</p:attrName>
                                        </p:attrNameLst>
                                      </p:cBhvr>
                                      <p:to>
                                        <p:strVal val="visible"/>
                                      </p:to>
                                    </p:set>
                                    <p:animEffect transition="in" filter="wipe(right)">
                                      <p:cBhvr>
                                        <p:cTn id="41" dur="250"/>
                                        <p:tgtEl>
                                          <p:spTgt spid="46"/>
                                        </p:tgtEl>
                                      </p:cBhvr>
                                    </p:animEffect>
                                  </p:childTnLst>
                                </p:cTn>
                              </p:par>
                              <p:par>
                                <p:cTn id="42" presetID="10" presetClass="entr" presetSubtype="0" fill="hold" grpId="0" nodeType="withEffect">
                                  <p:stCondLst>
                                    <p:cond delay="275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250"/>
                                        <p:tgtEl>
                                          <p:spTgt spid="47"/>
                                        </p:tgtEl>
                                      </p:cBhvr>
                                    </p:animEffect>
                                  </p:childTnLst>
                                </p:cTn>
                              </p:par>
                              <p:par>
                                <p:cTn id="45" presetID="10" presetClass="entr" presetSubtype="0" fill="hold" grpId="0" nodeType="withEffect">
                                  <p:stCondLst>
                                    <p:cond delay="30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par>
                                <p:cTn id="48" presetID="22" presetClass="entr" presetSubtype="8" fill="hold" grpId="0" nodeType="withEffect">
                                  <p:stCondLst>
                                    <p:cond delay="3250"/>
                                  </p:stCondLst>
                                  <p:childTnLst>
                                    <p:set>
                                      <p:cBhvr>
                                        <p:cTn id="49" dur="1" fill="hold">
                                          <p:stCondLst>
                                            <p:cond delay="0"/>
                                          </p:stCondLst>
                                        </p:cTn>
                                        <p:tgtEl>
                                          <p:spTgt spid="42"/>
                                        </p:tgtEl>
                                        <p:attrNameLst>
                                          <p:attrName>style.visibility</p:attrName>
                                        </p:attrNameLst>
                                      </p:cBhvr>
                                      <p:to>
                                        <p:strVal val="visible"/>
                                      </p:to>
                                    </p:set>
                                    <p:animEffect transition="in" filter="wipe(left)">
                                      <p:cBhvr>
                                        <p:cTn id="50" dur="250"/>
                                        <p:tgtEl>
                                          <p:spTgt spid="42"/>
                                        </p:tgtEl>
                                      </p:cBhvr>
                                    </p:animEffect>
                                  </p:childTnLst>
                                </p:cTn>
                              </p:par>
                              <p:par>
                                <p:cTn id="51" presetID="10" presetClass="entr" presetSubtype="0" fill="hold" grpId="0" nodeType="withEffect">
                                  <p:stCondLst>
                                    <p:cond delay="350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5" grpId="0" animBg="1"/>
      <p:bldP spid="46" grpId="0" animBg="1"/>
      <p:bldP spid="6" grpId="0" animBg="1"/>
      <p:bldP spid="7" grpId="0" animBg="1"/>
      <p:bldP spid="8" grpId="0" animBg="1"/>
      <p:bldP spid="9" grpId="0" animBg="1"/>
      <p:bldP spid="25" grpId="0"/>
      <p:bldP spid="43" grpId="0"/>
      <p:bldP spid="44" grpId="0"/>
      <p:bldP spid="47" grpId="0"/>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a:t>Shaken Existential</a:t>
            </a:r>
          </a:p>
        </p:txBody>
      </p:sp>
      <p:sp>
        <p:nvSpPr>
          <p:cNvPr id="5" name="Content Placeholder 4"/>
          <p:cNvSpPr>
            <a:spLocks noGrp="1"/>
          </p:cNvSpPr>
          <p:nvPr>
            <p:ph sz="half" idx="2"/>
          </p:nvPr>
        </p:nvSpPr>
        <p:spPr>
          <a:xfrm>
            <a:off x="685800" y="1803371"/>
            <a:ext cx="3811588" cy="2471893"/>
          </a:xfrm>
        </p:spPr>
        <p:txBody>
          <a:bodyPr/>
          <a:lstStyle/>
          <a:p>
            <a:r>
              <a:rPr lang="en-US" dirty="0"/>
              <a:t>Shaken by the events that they encounter, but eventually shore up their conceptions of themselves, existence is seen through a new lens.</a:t>
            </a:r>
          </a:p>
          <a:p>
            <a:r>
              <a:rPr lang="en-US" b="1" dirty="0">
                <a:latin typeface="Charter Black"/>
                <a:cs typeface="Charter Black"/>
              </a:rPr>
              <a:t>Example</a:t>
            </a:r>
            <a:r>
              <a:rPr lang="en-US" dirty="0">
                <a:latin typeface="Charter Black"/>
                <a:cs typeface="Charter Black"/>
              </a:rPr>
              <a:t>: </a:t>
            </a:r>
            <a:r>
              <a:rPr lang="en-US" dirty="0"/>
              <a:t>Businessman with a strong faith had a successful treatment of lung cancer, but then has reoccurrence, was at first shaken by that,  but with the reassurance of ongoing immunotherapy treatment, he may get back to work.</a:t>
            </a:r>
          </a:p>
          <a:p>
            <a:pPr marL="0" indent="0">
              <a:buNone/>
            </a:pPr>
            <a:endParaRPr lang="en-US" dirty="0"/>
          </a:p>
        </p:txBody>
      </p:sp>
      <p:sp>
        <p:nvSpPr>
          <p:cNvPr id="6" name="Text Placeholder 5"/>
          <p:cNvSpPr>
            <a:spLocks noGrp="1"/>
          </p:cNvSpPr>
          <p:nvPr>
            <p:ph type="body" sz="quarter" idx="3"/>
          </p:nvPr>
        </p:nvSpPr>
        <p:spPr/>
        <p:txBody>
          <a:bodyPr/>
          <a:lstStyle/>
          <a:p>
            <a:r>
              <a:rPr lang="en-US" dirty="0"/>
              <a:t>Shaken Tragic</a:t>
            </a:r>
          </a:p>
        </p:txBody>
      </p:sp>
      <p:sp>
        <p:nvSpPr>
          <p:cNvPr id="7" name="Content Placeholder 6"/>
          <p:cNvSpPr>
            <a:spLocks noGrp="1"/>
          </p:cNvSpPr>
          <p:nvPr>
            <p:ph sz="quarter" idx="4"/>
          </p:nvPr>
        </p:nvSpPr>
        <p:spPr>
          <a:xfrm>
            <a:off x="4645027" y="1803372"/>
            <a:ext cx="3813174" cy="2222408"/>
          </a:xfrm>
        </p:spPr>
        <p:txBody>
          <a:bodyPr/>
          <a:lstStyle/>
          <a:p>
            <a:r>
              <a:rPr lang="en-US" dirty="0"/>
              <a:t>Concrete notions of miracles, self and God will elude tragic invocations.</a:t>
            </a:r>
          </a:p>
          <a:p>
            <a:pPr marL="0" indent="0">
              <a:buNone/>
            </a:pPr>
            <a:endParaRPr lang="en-US" dirty="0"/>
          </a:p>
          <a:p>
            <a:r>
              <a:rPr lang="en-US" dirty="0">
                <a:latin typeface="Charter Black"/>
                <a:cs typeface="Charter Black"/>
              </a:rPr>
              <a:t>Example</a:t>
            </a:r>
            <a:r>
              <a:rPr lang="en-US" dirty="0"/>
              <a:t>: 46-year with young children diagnosed with Stage 4 cancer, that now wonders will the treatment work, Why me? What’s up God? </a:t>
            </a:r>
          </a:p>
          <a:p>
            <a:pPr marL="0" indent="0">
              <a:buNone/>
            </a:pPr>
            <a:endParaRPr lang="en-US" dirty="0"/>
          </a:p>
        </p:txBody>
      </p:sp>
      <p:sp>
        <p:nvSpPr>
          <p:cNvPr id="8" name="Text Placeholder 7"/>
          <p:cNvSpPr>
            <a:spLocks noGrp="1"/>
          </p:cNvSpPr>
          <p:nvPr>
            <p:ph type="body" sz="quarter" idx="10"/>
          </p:nvPr>
        </p:nvSpPr>
        <p:spPr>
          <a:xfrm>
            <a:off x="521624" y="1064132"/>
            <a:ext cx="7772400" cy="406400"/>
          </a:xfrm>
        </p:spPr>
        <p:txBody>
          <a:bodyPr/>
          <a:lstStyle/>
          <a:p>
            <a:r>
              <a:rPr lang="en-US" dirty="0"/>
              <a:t>What does this Look Like </a:t>
            </a:r>
          </a:p>
        </p:txBody>
      </p:sp>
      <p:sp>
        <p:nvSpPr>
          <p:cNvPr id="9" name="Text Placeholder 7"/>
          <p:cNvSpPr txBox="1">
            <a:spLocks/>
          </p:cNvSpPr>
          <p:nvPr/>
        </p:nvSpPr>
        <p:spPr>
          <a:xfrm>
            <a:off x="685801" y="4408536"/>
            <a:ext cx="7772400" cy="406400"/>
          </a:xfrm>
          <a:prstGeom prst="rect">
            <a:avLst/>
          </a:prstGeom>
        </p:spPr>
        <p:txBody>
          <a:bodyPr vert="horz" lIns="0" tIns="0" rIns="0" bIns="0" rtlCol="0">
            <a:normAutofit/>
          </a:bodyPr>
          <a:lstStyle>
            <a:lvl1pPr marL="0" indent="0" algn="ctr" defTabSz="914378" rtl="0" eaLnBrk="1" latinLnBrk="0" hangingPunct="1">
              <a:lnSpc>
                <a:spcPct val="86000"/>
              </a:lnSpc>
              <a:spcBef>
                <a:spcPts val="0"/>
              </a:spcBef>
              <a:buClr>
                <a:schemeClr val="accent1"/>
              </a:buClr>
              <a:buFont typeface="Arial" panose="020B0604020202020204" pitchFamily="34" charset="0"/>
              <a:buNone/>
              <a:defRPr sz="1350" kern="800" spc="-10" baseline="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Shaken invocators can move between these two categories, depending on whether they are able to find a new sense of self. And our responsibility is to help them establish a new sense of self.</a:t>
            </a:r>
          </a:p>
        </p:txBody>
      </p:sp>
      <p:sp>
        <p:nvSpPr>
          <p:cNvPr id="10" name="Text Placeholder 7"/>
          <p:cNvSpPr txBox="1">
            <a:spLocks/>
          </p:cNvSpPr>
          <p:nvPr/>
        </p:nvSpPr>
        <p:spPr>
          <a:xfrm>
            <a:off x="838201" y="4939995"/>
            <a:ext cx="7772400" cy="1455891"/>
          </a:xfrm>
          <a:prstGeom prst="rect">
            <a:avLst/>
          </a:prstGeom>
        </p:spPr>
        <p:txBody>
          <a:bodyPr vert="horz" lIns="0" tIns="0" rIns="0" bIns="0" rtlCol="0">
            <a:normAutofit/>
          </a:bodyPr>
          <a:lstStyle>
            <a:lvl1pPr marL="0" indent="0" algn="ctr" defTabSz="914378" rtl="0" eaLnBrk="1" latinLnBrk="0" hangingPunct="1">
              <a:lnSpc>
                <a:spcPct val="86000"/>
              </a:lnSpc>
              <a:spcBef>
                <a:spcPts val="0"/>
              </a:spcBef>
              <a:buClr>
                <a:schemeClr val="accent1"/>
              </a:buClr>
              <a:buFont typeface="Arial" panose="020B0604020202020204" pitchFamily="34" charset="0"/>
              <a:buNone/>
              <a:defRPr sz="1350" kern="800" spc="-10" baseline="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u="sng" dirty="0"/>
          </a:p>
          <a:p>
            <a:r>
              <a:rPr lang="en-US" sz="1500" b="1" u="sng" dirty="0">
                <a:latin typeface="Open Sans" panose="020B0606030504020204" pitchFamily="34" charset="0"/>
                <a:ea typeface="Open Sans" panose="020B0606030504020204" pitchFamily="34" charset="0"/>
                <a:cs typeface="Open Sans" panose="020B0606030504020204" pitchFamily="34" charset="0"/>
              </a:rPr>
              <a:t>Approaches</a:t>
            </a:r>
          </a:p>
          <a:p>
            <a:endParaRPr lang="en-US" sz="15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a:buChar char="•"/>
            </a:pPr>
            <a:r>
              <a:rPr lang="en-US" sz="1500" b="1" dirty="0">
                <a:latin typeface="Open Sans" panose="020B0606030504020204" pitchFamily="34" charset="0"/>
                <a:ea typeface="Open Sans" panose="020B0606030504020204" pitchFamily="34" charset="0"/>
                <a:cs typeface="Open Sans" panose="020B0606030504020204" pitchFamily="34" charset="0"/>
              </a:rPr>
              <a:t>First evaluate the Invocator’s conception of a well lived life, and their search for truth and understanding</a:t>
            </a:r>
          </a:p>
          <a:p>
            <a:pPr marL="285750" indent="-285750">
              <a:buFont typeface="Arial"/>
              <a:buChar char="•"/>
            </a:pPr>
            <a:r>
              <a:rPr lang="en-US" sz="1500" b="1" dirty="0">
                <a:latin typeface="Open Sans" panose="020B0606030504020204" pitchFamily="34" charset="0"/>
                <a:ea typeface="Open Sans" panose="020B0606030504020204" pitchFamily="34" charset="0"/>
                <a:cs typeface="Open Sans" panose="020B0606030504020204" pitchFamily="34" charset="0"/>
              </a:rPr>
              <a:t>Use conversation (primarily questions) to assist in self reflection.</a:t>
            </a:r>
          </a:p>
          <a:p>
            <a:pPr marL="285750" indent="-285750">
              <a:buFont typeface="Arial"/>
              <a:buChar char="•"/>
            </a:pPr>
            <a:r>
              <a:rPr lang="en-US" sz="1500" b="1" dirty="0">
                <a:latin typeface="Open Sans" panose="020B0606030504020204" pitchFamily="34" charset="0"/>
                <a:ea typeface="Open Sans" panose="020B0606030504020204" pitchFamily="34" charset="0"/>
                <a:cs typeface="Open Sans" panose="020B0606030504020204" pitchFamily="34" charset="0"/>
              </a:rPr>
              <a:t>Involve mental health and spiritual care professionals</a:t>
            </a:r>
          </a:p>
          <a:p>
            <a:pPr marL="285750" indent="-285750">
              <a:buFont typeface="Arial"/>
              <a:buChar char="•"/>
            </a:pPr>
            <a:endParaRPr lang="en-US" sz="15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p:cNvSpPr/>
          <p:nvPr/>
        </p:nvSpPr>
        <p:spPr>
          <a:xfrm>
            <a:off x="521624" y="417665"/>
            <a:ext cx="7813010" cy="625635"/>
          </a:xfrm>
          <a:prstGeom prst="rect">
            <a:avLst/>
          </a:prstGeom>
          <a:solidFill>
            <a:schemeClr val="accent4"/>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48201" tIns="48201" rIns="48201" bIns="48201" numCol="1" spcCol="1270" anchor="ctr" anchorCtr="0">
            <a:noAutofit/>
          </a:bodyPr>
          <a:lstStyle/>
          <a:p>
            <a:pPr algn="ctr" defTabSz="948243">
              <a:lnSpc>
                <a:spcPct val="90000"/>
              </a:lnSpc>
              <a:spcBef>
                <a:spcPct val="0"/>
              </a:spcBef>
              <a:spcAft>
                <a:spcPct val="35000"/>
              </a:spcAft>
            </a:pPr>
            <a:r>
              <a:rPr lang="en-US" sz="3200" dirty="0">
                <a:solidFill>
                  <a:srgbClr val="FFFFFF"/>
                </a:solidFill>
                <a:latin typeface="Charter Black"/>
                <a:cs typeface="Charter Black"/>
              </a:rPr>
              <a:t>Shaken Examples</a:t>
            </a:r>
          </a:p>
        </p:txBody>
      </p:sp>
    </p:spTree>
    <p:extLst>
      <p:ext uri="{BB962C8B-B14F-4D97-AF65-F5344CB8AC3E}">
        <p14:creationId xmlns:p14="http://schemas.microsoft.com/office/powerpoint/2010/main" val="3427200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E352B8-0E95-4FBE-8963-412FB02DD15A}"/>
              </a:ext>
            </a:extLst>
          </p:cNvPr>
          <p:cNvSpPr txBox="1"/>
          <p:nvPr/>
        </p:nvSpPr>
        <p:spPr>
          <a:xfrm>
            <a:off x="737571" y="1295912"/>
            <a:ext cx="324891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harter Black"/>
                <a:cs typeface="Charter Black"/>
              </a:rPr>
              <a:t>What does this look like:</a:t>
            </a:r>
          </a:p>
        </p:txBody>
      </p:sp>
      <p:sp>
        <p:nvSpPr>
          <p:cNvPr id="4" name="TextBox 3">
            <a:extLst>
              <a:ext uri="{FF2B5EF4-FFF2-40B4-BE49-F238E27FC236}">
                <a16:creationId xmlns:a16="http://schemas.microsoft.com/office/drawing/2014/main" id="{A043AB04-E4A6-4CDD-86D9-07963C3FE83B}"/>
              </a:ext>
            </a:extLst>
          </p:cNvPr>
          <p:cNvSpPr txBox="1"/>
          <p:nvPr/>
        </p:nvSpPr>
        <p:spPr>
          <a:xfrm>
            <a:off x="4705949" y="3836671"/>
            <a:ext cx="4138967" cy="25853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harter Black"/>
                <a:cs typeface="Charter Black"/>
              </a:rPr>
              <a:t>Approaches:</a:t>
            </a:r>
          </a:p>
          <a:p>
            <a:pPr marL="285750" indent="-285750" algn="l">
              <a:buFont typeface="Arial"/>
              <a:buChar char="•"/>
            </a:pPr>
            <a:r>
              <a:rPr lang="en-US" dirty="0"/>
              <a:t>Include religious authorities</a:t>
            </a:r>
          </a:p>
          <a:p>
            <a:pPr marL="285750" indent="-285750" algn="l">
              <a:buFont typeface="Arial"/>
              <a:buChar char="•"/>
            </a:pPr>
            <a:r>
              <a:rPr lang="en-US" dirty="0"/>
              <a:t>Discuss possible time trials</a:t>
            </a:r>
          </a:p>
          <a:p>
            <a:pPr marL="285750" indent="-285750" algn="l">
              <a:buFont typeface="Arial"/>
              <a:buChar char="•"/>
            </a:pPr>
            <a:r>
              <a:rPr lang="en-US" dirty="0"/>
              <a:t>Explore invocators understanding of death.</a:t>
            </a:r>
          </a:p>
          <a:p>
            <a:pPr marL="285750" indent="-285750" algn="l">
              <a:buFont typeface="Arial"/>
              <a:buChar char="•"/>
            </a:pPr>
            <a:r>
              <a:rPr lang="en-US" dirty="0"/>
              <a:t>Use process-based mechanism to address conflict.</a:t>
            </a:r>
          </a:p>
          <a:p>
            <a:pPr marL="285750" indent="-285750" algn="l">
              <a:buFont typeface="Arial"/>
              <a:buChar char="•"/>
            </a:pPr>
            <a:endParaRPr lang="en-US" dirty="0"/>
          </a:p>
          <a:p>
            <a:pPr marL="285750" indent="-285750" algn="l">
              <a:buFont typeface="Arial"/>
              <a:buChar char="•"/>
            </a:pPr>
            <a:endParaRPr lang="en-US" dirty="0"/>
          </a:p>
        </p:txBody>
      </p:sp>
      <p:sp>
        <p:nvSpPr>
          <p:cNvPr id="9" name="TextBox 8"/>
          <p:cNvSpPr txBox="1"/>
          <p:nvPr/>
        </p:nvSpPr>
        <p:spPr>
          <a:xfrm>
            <a:off x="771094" y="2028131"/>
            <a:ext cx="7223349" cy="1477328"/>
          </a:xfrm>
          <a:prstGeom prst="rect">
            <a:avLst/>
          </a:prstGeom>
          <a:noFill/>
        </p:spPr>
        <p:txBody>
          <a:bodyPr wrap="square" rtlCol="0">
            <a:spAutoFit/>
          </a:bodyPr>
          <a:lstStyle/>
          <a:p>
            <a:r>
              <a:rPr lang="en-US" dirty="0">
                <a:latin typeface="Wingdings"/>
                <a:ea typeface="Wingdings"/>
                <a:cs typeface="Wingdings"/>
                <a:sym typeface="Wingdings"/>
              </a:rPr>
              <a:t> </a:t>
            </a:r>
            <a:r>
              <a:rPr lang="en-US" dirty="0"/>
              <a:t>Believes in complete recovery from illness.</a:t>
            </a:r>
          </a:p>
          <a:p>
            <a:r>
              <a:rPr lang="en-US" dirty="0">
                <a:latin typeface="Wingdings"/>
                <a:ea typeface="Wingdings"/>
                <a:cs typeface="Wingdings"/>
                <a:sym typeface="Wingdings"/>
              </a:rPr>
              <a:t> </a:t>
            </a:r>
            <a:r>
              <a:rPr lang="en-US" dirty="0"/>
              <a:t>Often resistant to proposed care plan</a:t>
            </a:r>
          </a:p>
          <a:p>
            <a:r>
              <a:rPr lang="en-US" dirty="0">
                <a:latin typeface="Wingdings"/>
                <a:ea typeface="Wingdings"/>
                <a:cs typeface="Wingdings"/>
                <a:sym typeface="Wingdings"/>
              </a:rPr>
              <a:t> </a:t>
            </a:r>
            <a:r>
              <a:rPr lang="en-US" dirty="0"/>
              <a:t>Appeal to the authority of the Bible when justifying decisions</a:t>
            </a:r>
          </a:p>
          <a:p>
            <a:pPr marL="285750" indent="-285750">
              <a:buFont typeface="Wingdings" charset="0"/>
              <a:buChar char=""/>
            </a:pPr>
            <a:r>
              <a:rPr lang="en-US" dirty="0"/>
              <a:t>Trusted religious leaders are the first to offer suggestions for     </a:t>
            </a:r>
          </a:p>
          <a:p>
            <a:r>
              <a:rPr lang="en-US" dirty="0"/>
              <a:t>     care</a:t>
            </a:r>
          </a:p>
        </p:txBody>
      </p:sp>
      <p:sp>
        <p:nvSpPr>
          <p:cNvPr id="8" name="Content Placeholder 7"/>
          <p:cNvSpPr>
            <a:spLocks noGrp="1"/>
          </p:cNvSpPr>
          <p:nvPr>
            <p:ph idx="1"/>
          </p:nvPr>
        </p:nvSpPr>
        <p:spPr>
          <a:xfrm>
            <a:off x="737571" y="3840061"/>
            <a:ext cx="3226375" cy="1876680"/>
          </a:xfrm>
        </p:spPr>
        <p:txBody>
          <a:bodyPr/>
          <a:lstStyle/>
          <a:p>
            <a:pPr marL="0" indent="0" defTabSz="457200">
              <a:buNone/>
            </a:pPr>
            <a:r>
              <a:rPr lang="en-US" sz="1800" kern="1200" dirty="0">
                <a:latin typeface="Charter Black"/>
                <a:cs typeface="Charter Black"/>
              </a:rPr>
              <a:t>Assessment:</a:t>
            </a:r>
          </a:p>
          <a:p>
            <a:pPr marL="285750" indent="-285750" defTabSz="457200">
              <a:buFont typeface="Arial"/>
              <a:buChar char="•"/>
            </a:pPr>
            <a:r>
              <a:rPr lang="en-US" sz="1800" kern="1200" dirty="0"/>
              <a:t>Evaluate role of invocator’s community, their understanding of death, and community’s concept of miracle.</a:t>
            </a:r>
          </a:p>
          <a:p>
            <a:endParaRPr lang="en-US" dirty="0"/>
          </a:p>
        </p:txBody>
      </p:sp>
      <p:sp>
        <p:nvSpPr>
          <p:cNvPr id="7" name="Rectangle 6"/>
          <p:cNvSpPr/>
          <p:nvPr/>
        </p:nvSpPr>
        <p:spPr>
          <a:xfrm>
            <a:off x="737572" y="340207"/>
            <a:ext cx="7755816" cy="757316"/>
          </a:xfrm>
          <a:prstGeom prst="rect">
            <a:avLst/>
          </a:prstGeom>
          <a:solidFill>
            <a:schemeClr val="accent1"/>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48201" tIns="48201" rIns="48201" bIns="48201" numCol="1" spcCol="1270" anchor="ctr" anchorCtr="0">
            <a:noAutofit/>
          </a:bodyPr>
          <a:lstStyle/>
          <a:p>
            <a:pPr algn="ctr" defTabSz="948243">
              <a:lnSpc>
                <a:spcPct val="90000"/>
              </a:lnSpc>
              <a:spcBef>
                <a:spcPct val="0"/>
              </a:spcBef>
              <a:spcAft>
                <a:spcPct val="35000"/>
              </a:spcAft>
            </a:pPr>
            <a:r>
              <a:rPr lang="en-US" sz="3200" dirty="0">
                <a:solidFill>
                  <a:srgbClr val="FFFFFF"/>
                </a:solidFill>
                <a:latin typeface="Charter Black"/>
                <a:cs typeface="Charter Black"/>
              </a:rPr>
              <a:t>Unshaken Integrated</a:t>
            </a:r>
          </a:p>
        </p:txBody>
      </p:sp>
    </p:spTree>
    <p:extLst>
      <p:ext uri="{BB962C8B-B14F-4D97-AF65-F5344CB8AC3E}">
        <p14:creationId xmlns:p14="http://schemas.microsoft.com/office/powerpoint/2010/main" val="2333174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CA9B5-4AE6-4C3E-80F2-EDF192D977AA}"/>
              </a:ext>
            </a:extLst>
          </p:cNvPr>
          <p:cNvSpPr>
            <a:spLocks noGrp="1"/>
          </p:cNvSpPr>
          <p:nvPr>
            <p:ph type="title"/>
          </p:nvPr>
        </p:nvSpPr>
        <p:spPr/>
        <p:txBody>
          <a:bodyPr>
            <a:normAutofit/>
          </a:bodyPr>
          <a:lstStyle/>
          <a:p>
            <a:r>
              <a:rPr lang="en-US" sz="3600" dirty="0"/>
              <a:t>Hope Case Study</a:t>
            </a:r>
          </a:p>
        </p:txBody>
      </p:sp>
      <p:pic>
        <p:nvPicPr>
          <p:cNvPr id="3" name="Picture 4" descr="A close up of a logo&#10;&#10;Description generated with high confidence">
            <a:extLst>
              <a:ext uri="{FF2B5EF4-FFF2-40B4-BE49-F238E27FC236}">
                <a16:creationId xmlns:a16="http://schemas.microsoft.com/office/drawing/2014/main" id="{F15D7426-3BB0-478C-B304-3E8C98118502}"/>
              </a:ext>
            </a:extLst>
          </p:cNvPr>
          <p:cNvPicPr>
            <a:picLocks noChangeAspect="1"/>
          </p:cNvPicPr>
          <p:nvPr/>
        </p:nvPicPr>
        <p:blipFill>
          <a:blip r:embed="rId3"/>
          <a:stretch>
            <a:fillRect/>
          </a:stretch>
        </p:blipFill>
        <p:spPr>
          <a:xfrm>
            <a:off x="3208097" y="3285196"/>
            <a:ext cx="2743200" cy="3043123"/>
          </a:xfrm>
          <a:prstGeom prst="rect">
            <a:avLst/>
          </a:prstGeom>
        </p:spPr>
      </p:pic>
      <p:sp>
        <p:nvSpPr>
          <p:cNvPr id="5" name="TextBox 4"/>
          <p:cNvSpPr txBox="1"/>
          <p:nvPr/>
        </p:nvSpPr>
        <p:spPr>
          <a:xfrm>
            <a:off x="278226" y="996126"/>
            <a:ext cx="8725530" cy="2031325"/>
          </a:xfrm>
          <a:prstGeom prst="rect">
            <a:avLst/>
          </a:prstGeom>
          <a:noFill/>
        </p:spPr>
        <p:txBody>
          <a:bodyPr wrap="none" rtlCol="0" anchor="t">
            <a:spAutoFit/>
          </a:bodyPr>
          <a:lstStyle/>
          <a:p>
            <a:endParaRPr lang="en-US">
              <a:solidFill>
                <a:srgbClr val="57565A"/>
              </a:solidFill>
            </a:endParaRPr>
          </a:p>
          <a:p>
            <a:r>
              <a:rPr lang="en-US" dirty="0">
                <a:solidFill>
                  <a:srgbClr val="57565A"/>
                </a:solidFill>
              </a:rPr>
              <a:t>75-year old female patient, married to a long time pastor. Patient diagnosed</a:t>
            </a:r>
            <a:r>
              <a:rPr lang="en-US" dirty="0"/>
              <a:t>​</a:t>
            </a:r>
          </a:p>
          <a:p>
            <a:r>
              <a:rPr lang="en-US" dirty="0">
                <a:solidFill>
                  <a:srgbClr val="57565A"/>
                </a:solidFill>
              </a:rPr>
              <a:t>with CVA, failed MBS, minimally responsive, and a candidate for hospice. Family is</a:t>
            </a:r>
            <a:r>
              <a:rPr lang="en-US" dirty="0"/>
              <a:t>​</a:t>
            </a:r>
          </a:p>
          <a:p>
            <a:r>
              <a:rPr lang="en-US" dirty="0">
                <a:solidFill>
                  <a:srgbClr val="57565A"/>
                </a:solidFill>
              </a:rPr>
              <a:t>along time member of religious tradition and believes that God is going to perform</a:t>
            </a:r>
            <a:r>
              <a:rPr lang="en-US" dirty="0"/>
              <a:t>​</a:t>
            </a:r>
          </a:p>
          <a:p>
            <a:r>
              <a:rPr lang="en-US" dirty="0">
                <a:solidFill>
                  <a:srgbClr val="57565A"/>
                </a:solidFill>
              </a:rPr>
              <a:t>a miracle to heal patient and restore her to clean bill of health. Several community</a:t>
            </a:r>
            <a:r>
              <a:rPr lang="en-US" dirty="0"/>
              <a:t>​</a:t>
            </a:r>
          </a:p>
          <a:p>
            <a:r>
              <a:rPr lang="en-US" dirty="0">
                <a:solidFill>
                  <a:srgbClr val="57565A"/>
                </a:solidFill>
              </a:rPr>
              <a:t>members visit regularly, praying and fasting for patient to be healed and often </a:t>
            </a:r>
            <a:r>
              <a:rPr lang="en-US" dirty="0"/>
              <a:t>​</a:t>
            </a:r>
          </a:p>
          <a:p>
            <a:r>
              <a:rPr lang="en-US" dirty="0">
                <a:solidFill>
                  <a:srgbClr val="57565A"/>
                </a:solidFill>
              </a:rPr>
              <a:t>gathering to sing songs for worship.</a:t>
            </a:r>
            <a:endParaRPr lang="en-US" dirty="0"/>
          </a:p>
        </p:txBody>
      </p:sp>
    </p:spTree>
    <p:extLst>
      <p:ext uri="{BB962C8B-B14F-4D97-AF65-F5344CB8AC3E}">
        <p14:creationId xmlns:p14="http://schemas.microsoft.com/office/powerpoint/2010/main" val="1571377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Disclosure</a:t>
            </a:r>
          </a:p>
        </p:txBody>
      </p:sp>
      <p:sp>
        <p:nvSpPr>
          <p:cNvPr id="5" name="Content Placeholder 4"/>
          <p:cNvSpPr>
            <a:spLocks noGrp="1"/>
          </p:cNvSpPr>
          <p:nvPr>
            <p:ph idx="1"/>
          </p:nvPr>
        </p:nvSpPr>
        <p:spPr/>
        <p:txBody>
          <a:bodyPr vert="horz" lIns="0" tIns="0" rIns="0" bIns="0" rtlCol="0" anchor="t">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3200" dirty="0"/>
              <a:t>We have no actual or potential conflict of interest in relation to this program, presentation or conference.</a:t>
            </a:r>
          </a:p>
          <a:p>
            <a:pPr marL="0" indent="0">
              <a:buNone/>
            </a:pPr>
            <a:endParaRPr lang="en-US" sz="3200" dirty="0"/>
          </a:p>
          <a:p>
            <a:pPr marL="0" indent="0">
              <a:buNone/>
            </a:pPr>
            <a:r>
              <a:rPr lang="en-US" sz="3200" dirty="0"/>
              <a:t>We are only peddling hope.</a:t>
            </a:r>
          </a:p>
        </p:txBody>
      </p:sp>
    </p:spTree>
    <p:extLst>
      <p:ext uri="{BB962C8B-B14F-4D97-AF65-F5344CB8AC3E}">
        <p14:creationId xmlns:p14="http://schemas.microsoft.com/office/powerpoint/2010/main" val="3450442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E352B8-0E95-4FBE-8963-412FB02DD15A}"/>
              </a:ext>
            </a:extLst>
          </p:cNvPr>
          <p:cNvSpPr txBox="1"/>
          <p:nvPr/>
        </p:nvSpPr>
        <p:spPr>
          <a:xfrm>
            <a:off x="737571" y="1295912"/>
            <a:ext cx="324891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harter Black"/>
                <a:cs typeface="Charter Black"/>
              </a:rPr>
              <a:t>What does this look like:</a:t>
            </a:r>
          </a:p>
        </p:txBody>
      </p:sp>
      <p:sp>
        <p:nvSpPr>
          <p:cNvPr id="4" name="TextBox 3">
            <a:extLst>
              <a:ext uri="{FF2B5EF4-FFF2-40B4-BE49-F238E27FC236}">
                <a16:creationId xmlns:a16="http://schemas.microsoft.com/office/drawing/2014/main" id="{A043AB04-E4A6-4CDD-86D9-07963C3FE83B}"/>
              </a:ext>
            </a:extLst>
          </p:cNvPr>
          <p:cNvSpPr txBox="1"/>
          <p:nvPr/>
        </p:nvSpPr>
        <p:spPr>
          <a:xfrm>
            <a:off x="4705949" y="3782458"/>
            <a:ext cx="4138967" cy="36009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harter Black"/>
                <a:cs typeface="Charter Black"/>
              </a:rPr>
              <a:t>Approaches:</a:t>
            </a:r>
          </a:p>
          <a:p>
            <a:pPr marL="285750" indent="-285750" algn="l">
              <a:buFont typeface="Arial"/>
              <a:buChar char="•"/>
            </a:pPr>
            <a:r>
              <a:rPr lang="en-US" sz="1600" dirty="0"/>
              <a:t>Reinforce invocator’s value in care process.</a:t>
            </a:r>
          </a:p>
          <a:p>
            <a:pPr marL="285750" indent="-285750" algn="l">
              <a:buFont typeface="Arial"/>
              <a:buChar char="•"/>
            </a:pPr>
            <a:r>
              <a:rPr lang="en-US" sz="1600" dirty="0"/>
              <a:t>Name tensions</a:t>
            </a:r>
          </a:p>
          <a:p>
            <a:pPr marL="285750" indent="-285750" algn="l">
              <a:buFont typeface="Arial"/>
              <a:buChar char="•"/>
            </a:pPr>
            <a:r>
              <a:rPr lang="en-US" sz="1600" dirty="0"/>
              <a:t>Work to re-establish trust, define expectations</a:t>
            </a:r>
          </a:p>
          <a:p>
            <a:pPr marL="285750" indent="-285750" algn="l">
              <a:buFont typeface="Arial"/>
              <a:buChar char="•"/>
            </a:pPr>
            <a:r>
              <a:rPr lang="en-US" sz="1600" dirty="0"/>
              <a:t>Periodic family meetings with “less threatening” members of the team.</a:t>
            </a:r>
          </a:p>
          <a:p>
            <a:pPr marL="285750" indent="-285750" algn="l">
              <a:buFont typeface="Arial"/>
              <a:buChar char="•"/>
            </a:pPr>
            <a:r>
              <a:rPr lang="en-US" sz="1600" dirty="0"/>
              <a:t>Cultivate atmosphere of respect through listening</a:t>
            </a:r>
          </a:p>
          <a:p>
            <a:pPr marL="285750" indent="-285750" algn="l">
              <a:buFont typeface="Arial"/>
              <a:buChar char="•"/>
            </a:pPr>
            <a:r>
              <a:rPr lang="en-US" sz="1600" dirty="0"/>
              <a:t>Develop or use process-based mechanism to address conflict.</a:t>
            </a:r>
          </a:p>
          <a:p>
            <a:pPr marL="285750" indent="-285750" algn="l">
              <a:buFont typeface="Arial"/>
              <a:buChar char="•"/>
            </a:pPr>
            <a:endParaRPr lang="en-US" dirty="0"/>
          </a:p>
          <a:p>
            <a:pPr marL="285750" indent="-285750" algn="l">
              <a:buFont typeface="Arial"/>
              <a:buChar char="•"/>
            </a:pPr>
            <a:endParaRPr lang="en-US" dirty="0"/>
          </a:p>
        </p:txBody>
      </p:sp>
      <p:sp>
        <p:nvSpPr>
          <p:cNvPr id="9" name="TextBox 8"/>
          <p:cNvSpPr txBox="1"/>
          <p:nvPr/>
        </p:nvSpPr>
        <p:spPr>
          <a:xfrm>
            <a:off x="737571" y="2028131"/>
            <a:ext cx="7223349" cy="1754327"/>
          </a:xfrm>
          <a:prstGeom prst="rect">
            <a:avLst/>
          </a:prstGeom>
          <a:noFill/>
        </p:spPr>
        <p:txBody>
          <a:bodyPr wrap="square" rtlCol="0">
            <a:spAutoFit/>
          </a:bodyPr>
          <a:lstStyle/>
          <a:p>
            <a:pPr marL="285750" indent="-285750">
              <a:buFont typeface="Wingdings" charset="0"/>
              <a:buChar char=""/>
            </a:pPr>
            <a:r>
              <a:rPr lang="en-US" dirty="0"/>
              <a:t>Patient and family feels powerless and they contest the medical team in an effort to regain some power.</a:t>
            </a:r>
          </a:p>
          <a:p>
            <a:pPr marL="285750" indent="-285750">
              <a:buFont typeface="Wingdings" charset="0"/>
              <a:buChar char=""/>
            </a:pPr>
            <a:r>
              <a:rPr lang="en-US" dirty="0"/>
              <a:t>Patient and family has lost trust in the care team’s ability to deliver beneficial care and in turn they attempt to instate themselves as the figure of authority for all treatment decisions.</a:t>
            </a:r>
          </a:p>
          <a:p>
            <a:endParaRPr lang="en-US" dirty="0"/>
          </a:p>
        </p:txBody>
      </p:sp>
      <p:sp>
        <p:nvSpPr>
          <p:cNvPr id="8" name="Content Placeholder 7"/>
          <p:cNvSpPr>
            <a:spLocks noGrp="1"/>
          </p:cNvSpPr>
          <p:nvPr>
            <p:ph idx="1"/>
          </p:nvPr>
        </p:nvSpPr>
        <p:spPr>
          <a:xfrm>
            <a:off x="737571" y="3840061"/>
            <a:ext cx="3226375" cy="1876680"/>
          </a:xfrm>
        </p:spPr>
        <p:txBody>
          <a:bodyPr>
            <a:normAutofit fontScale="92500" lnSpcReduction="20000"/>
          </a:bodyPr>
          <a:lstStyle/>
          <a:p>
            <a:pPr marL="0" indent="0" defTabSz="457200">
              <a:buNone/>
            </a:pPr>
            <a:r>
              <a:rPr lang="en-US" sz="1800" kern="1200" dirty="0">
                <a:latin typeface="Charter Black"/>
                <a:cs typeface="Charter Black"/>
              </a:rPr>
              <a:t>Assessment:</a:t>
            </a:r>
          </a:p>
          <a:p>
            <a:pPr marL="285750" indent="-285750" defTabSz="457200">
              <a:buFont typeface="Arial"/>
              <a:buChar char="•"/>
            </a:pPr>
            <a:r>
              <a:rPr lang="en-US" sz="1800" kern="1200" dirty="0"/>
              <a:t>Evaluate reasons behind loss of trust</a:t>
            </a:r>
          </a:p>
          <a:p>
            <a:pPr marL="285750" indent="-285750" defTabSz="457200">
              <a:buFont typeface="Arial"/>
              <a:buChar char="•"/>
            </a:pPr>
            <a:r>
              <a:rPr lang="en-US" sz="1800" kern="1200" dirty="0"/>
              <a:t>Sources of possible miscommunication</a:t>
            </a:r>
          </a:p>
          <a:p>
            <a:pPr marL="285750" indent="-285750" defTabSz="457200">
              <a:buFont typeface="Arial"/>
              <a:buChar char="•"/>
            </a:pPr>
            <a:r>
              <a:rPr lang="en-US" sz="1800" kern="1200" dirty="0"/>
              <a:t>Possible process based solutions when mediation fails</a:t>
            </a:r>
          </a:p>
          <a:p>
            <a:endParaRPr lang="en-US" dirty="0"/>
          </a:p>
        </p:txBody>
      </p:sp>
      <p:sp>
        <p:nvSpPr>
          <p:cNvPr id="7" name="Rectangle 6"/>
          <p:cNvSpPr/>
          <p:nvPr/>
        </p:nvSpPr>
        <p:spPr>
          <a:xfrm>
            <a:off x="737572" y="340207"/>
            <a:ext cx="7755816" cy="757316"/>
          </a:xfrm>
          <a:prstGeom prst="rect">
            <a:avLst/>
          </a:prstGeom>
          <a:solidFill>
            <a:schemeClr val="accent1"/>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48201" tIns="48201" rIns="48201" bIns="48201" numCol="1" spcCol="1270" anchor="ctr" anchorCtr="0">
            <a:noAutofit/>
          </a:bodyPr>
          <a:lstStyle/>
          <a:p>
            <a:pPr algn="ctr" defTabSz="948243">
              <a:lnSpc>
                <a:spcPct val="90000"/>
              </a:lnSpc>
              <a:spcBef>
                <a:spcPct val="0"/>
              </a:spcBef>
              <a:spcAft>
                <a:spcPct val="35000"/>
              </a:spcAft>
            </a:pPr>
            <a:r>
              <a:rPr lang="en-US" sz="3200" dirty="0">
                <a:solidFill>
                  <a:srgbClr val="FFFFFF"/>
                </a:solidFill>
                <a:latin typeface="Charter Black"/>
                <a:cs typeface="Charter Black"/>
              </a:rPr>
              <a:t>Unshaken Strategic</a:t>
            </a:r>
          </a:p>
        </p:txBody>
      </p:sp>
    </p:spTree>
    <p:extLst>
      <p:ext uri="{BB962C8B-B14F-4D97-AF65-F5344CB8AC3E}">
        <p14:creationId xmlns:p14="http://schemas.microsoft.com/office/powerpoint/2010/main" val="1923529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Practical Tools for Transcendent Resilience: Overview</a:t>
            </a:r>
          </a:p>
        </p:txBody>
      </p:sp>
      <p:sp>
        <p:nvSpPr>
          <p:cNvPr id="3" name="TextBox 2">
            <a:extLst>
              <a:ext uri="{FF2B5EF4-FFF2-40B4-BE49-F238E27FC236}">
                <a16:creationId xmlns:a16="http://schemas.microsoft.com/office/drawing/2014/main" id="{DABCE105-7984-46F0-B88B-659E9B1CAFBE}"/>
              </a:ext>
            </a:extLst>
          </p:cNvPr>
          <p:cNvSpPr txBox="1"/>
          <p:nvPr/>
        </p:nvSpPr>
        <p:spPr>
          <a:xfrm>
            <a:off x="429490" y="1603278"/>
            <a:ext cx="8272879" cy="510909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spcAft>
                <a:spcPts val="1200"/>
              </a:spcAft>
              <a:buFont typeface="Wingdings" panose="020B0604020202020204" pitchFamily="34" charset="0"/>
              <a:buChar char="§"/>
            </a:pPr>
            <a:r>
              <a:rPr lang="en-US" dirty="0"/>
              <a:t>Use a working definition of hope</a:t>
            </a:r>
          </a:p>
          <a:p>
            <a:pPr algn="ctr">
              <a:spcAft>
                <a:spcPts val="1200"/>
              </a:spcAft>
            </a:pPr>
            <a:endParaRPr lang="en-US" dirty="0"/>
          </a:p>
          <a:p>
            <a:pPr marL="285750" indent="-285750" algn="ctr">
              <a:spcAft>
                <a:spcPts val="1200"/>
              </a:spcAft>
              <a:buFont typeface="Wingdings" panose="020B0604020202020204" pitchFamily="34" charset="0"/>
              <a:buChar char="§"/>
            </a:pPr>
            <a:r>
              <a:rPr lang="en-US" dirty="0"/>
              <a:t>Assess, ask questions to identify care recipient's hope</a:t>
            </a:r>
          </a:p>
          <a:p>
            <a:pPr algn="ctr">
              <a:spcAft>
                <a:spcPts val="1200"/>
              </a:spcAft>
            </a:pPr>
            <a:endParaRPr lang="en-US" dirty="0"/>
          </a:p>
          <a:p>
            <a:pPr marL="285750" indent="-285750" algn="ctr">
              <a:spcAft>
                <a:spcPts val="1200"/>
              </a:spcAft>
              <a:buFont typeface="Wingdings" panose="020B0604020202020204" pitchFamily="34" charset="0"/>
              <a:buChar char="§"/>
            </a:pPr>
            <a:r>
              <a:rPr lang="en-US" dirty="0"/>
              <a:t>Identify harmful use of hope (as seen in Unshaken Invocators)</a:t>
            </a:r>
          </a:p>
          <a:p>
            <a:pPr marL="285750" indent="-285750" algn="ctr">
              <a:spcAft>
                <a:spcPts val="1200"/>
              </a:spcAft>
              <a:buFont typeface="Wingdings" panose="020B0604020202020204" pitchFamily="34" charset="0"/>
              <a:buChar char="§"/>
            </a:pPr>
            <a:endParaRPr lang="en-US" dirty="0"/>
          </a:p>
          <a:p>
            <a:pPr marL="285750" indent="-285750" algn="ctr">
              <a:spcAft>
                <a:spcPts val="1200"/>
              </a:spcAft>
              <a:buFont typeface="Wingdings" panose="020B0604020202020204" pitchFamily="34" charset="0"/>
              <a:buChar char="§"/>
            </a:pPr>
            <a:r>
              <a:rPr lang="en-US" dirty="0"/>
              <a:t>Repeated dialogue with care recipient/family</a:t>
            </a:r>
          </a:p>
          <a:p>
            <a:pPr algn="ctr">
              <a:spcAft>
                <a:spcPts val="1200"/>
              </a:spcAft>
            </a:pPr>
            <a:endParaRPr lang="en-US" dirty="0"/>
          </a:p>
          <a:p>
            <a:pPr marL="285750" indent="-285750" algn="ctr">
              <a:spcAft>
                <a:spcPts val="1200"/>
              </a:spcAft>
              <a:buFont typeface="Wingdings" panose="020B0604020202020204" pitchFamily="34" charset="0"/>
              <a:buChar char="§"/>
            </a:pPr>
            <a:r>
              <a:rPr lang="en-US" dirty="0"/>
              <a:t>Attempt to move toward an attitude of hopefulness</a:t>
            </a:r>
          </a:p>
          <a:p>
            <a:pPr algn="ctr">
              <a:spcAft>
                <a:spcPts val="1200"/>
              </a:spcAft>
            </a:pPr>
            <a:endParaRPr lang="en-US" dirty="0"/>
          </a:p>
          <a:p>
            <a:pPr marL="285750" indent="-285750" algn="ctr">
              <a:spcAft>
                <a:spcPts val="1200"/>
              </a:spcAft>
              <a:buFont typeface="Wingdings" panose="020B0604020202020204" pitchFamily="34" charset="0"/>
              <a:buChar char="§"/>
            </a:pPr>
            <a:r>
              <a:rPr lang="en-US" dirty="0"/>
              <a:t>Use all disciplines (i.e. chaplains, physicians, case management)</a:t>
            </a:r>
          </a:p>
          <a:p>
            <a:pPr marL="285750" indent="-285750" algn="ctr">
              <a:buFont typeface="Arial" panose="020B0604020202020204" pitchFamily="34" charset="0"/>
              <a:buChar char="•"/>
            </a:pPr>
            <a:endParaRPr lang="en-US" dirty="0"/>
          </a:p>
        </p:txBody>
      </p:sp>
    </p:spTree>
    <p:extLst>
      <p:ext uri="{BB962C8B-B14F-4D97-AF65-F5344CB8AC3E}">
        <p14:creationId xmlns:p14="http://schemas.microsoft.com/office/powerpoint/2010/main" val="3684470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Hope Case Study</a:t>
            </a:r>
          </a:p>
        </p:txBody>
      </p:sp>
      <p:sp>
        <p:nvSpPr>
          <p:cNvPr id="3" name="TextBox 2">
            <a:extLst>
              <a:ext uri="{FF2B5EF4-FFF2-40B4-BE49-F238E27FC236}">
                <a16:creationId xmlns:a16="http://schemas.microsoft.com/office/drawing/2014/main" id="{6F207CD8-214B-43DB-B739-E56A8CF8EDD3}"/>
              </a:ext>
            </a:extLst>
          </p:cNvPr>
          <p:cNvSpPr txBox="1"/>
          <p:nvPr/>
        </p:nvSpPr>
        <p:spPr>
          <a:xfrm>
            <a:off x="814338" y="1418551"/>
            <a:ext cx="7538412" cy="147732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45 year old male with history HIV/AIDs admitted with signs of congested heart failure. Lab work shows he is in end stage AIDs. Palliative care asked to see to discuss understanding of medical status and goals of care. He declines to hear the medical data and states that no matter what is seen, he will be healed. What next?</a:t>
            </a:r>
          </a:p>
        </p:txBody>
      </p:sp>
      <p:pic>
        <p:nvPicPr>
          <p:cNvPr id="4" name="Picture 4" descr="A close up of a logo&#10;&#10;Description generated with high confidence">
            <a:extLst>
              <a:ext uri="{FF2B5EF4-FFF2-40B4-BE49-F238E27FC236}">
                <a16:creationId xmlns:a16="http://schemas.microsoft.com/office/drawing/2014/main" id="{F15D7426-3BB0-478C-B304-3E8C98118502}"/>
              </a:ext>
            </a:extLst>
          </p:cNvPr>
          <p:cNvPicPr>
            <a:picLocks noChangeAspect="1"/>
          </p:cNvPicPr>
          <p:nvPr/>
        </p:nvPicPr>
        <p:blipFill>
          <a:blip r:embed="rId3"/>
          <a:stretch>
            <a:fillRect/>
          </a:stretch>
        </p:blipFill>
        <p:spPr>
          <a:xfrm>
            <a:off x="3208097" y="3285196"/>
            <a:ext cx="2743200" cy="3043123"/>
          </a:xfrm>
          <a:prstGeom prst="rect">
            <a:avLst/>
          </a:prstGeom>
        </p:spPr>
      </p:pic>
    </p:spTree>
    <p:extLst>
      <p:ext uri="{BB962C8B-B14F-4D97-AF65-F5344CB8AC3E}">
        <p14:creationId xmlns:p14="http://schemas.microsoft.com/office/powerpoint/2010/main" val="1524637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p:cNvSpPr/>
          <p:nvPr/>
        </p:nvSpPr>
        <p:spPr>
          <a:xfrm>
            <a:off x="4448834" y="2488758"/>
            <a:ext cx="4572000" cy="784830"/>
          </a:xfrm>
          <a:prstGeom prst="rect">
            <a:avLst/>
          </a:prstGeom>
        </p:spPr>
        <p:txBody>
          <a:bodyPr wrap="square" anchor="t">
            <a:spAutoFit/>
          </a:bodyPr>
          <a:lstStyle/>
          <a:p>
            <a:pPr defTabSz="1219170"/>
            <a:endParaRPr lang="en-US" sz="1500" dirty="0">
              <a:solidFill>
                <a:srgbClr val="FFFFFF"/>
              </a:solidFill>
              <a:latin typeface="Open Sans Light"/>
            </a:endParaRPr>
          </a:p>
          <a:p>
            <a:pPr defTabSz="1219170"/>
            <a:endParaRPr lang="en-US" sz="1500" dirty="0">
              <a:solidFill>
                <a:srgbClr val="FFFFFF"/>
              </a:solidFill>
              <a:latin typeface="Open Sans Light"/>
            </a:endParaRPr>
          </a:p>
          <a:p>
            <a:pPr defTabSz="1219170"/>
            <a:endParaRPr lang="en-US" sz="1500" dirty="0">
              <a:solidFill>
                <a:srgbClr val="FFFFFF"/>
              </a:solidFill>
              <a:latin typeface="Open Sans Light"/>
            </a:endParaRPr>
          </a:p>
        </p:txBody>
      </p:sp>
      <p:sp>
        <p:nvSpPr>
          <p:cNvPr id="29" name="Freeform 5"/>
          <p:cNvSpPr>
            <a:spLocks noEditPoints="1"/>
          </p:cNvSpPr>
          <p:nvPr/>
        </p:nvSpPr>
        <p:spPr bwMode="auto">
          <a:xfrm>
            <a:off x="853698" y="1222001"/>
            <a:ext cx="819493" cy="647779"/>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
        <p:nvSpPr>
          <p:cNvPr id="30" name="Freeform 5"/>
          <p:cNvSpPr>
            <a:spLocks noEditPoints="1"/>
          </p:cNvSpPr>
          <p:nvPr/>
        </p:nvSpPr>
        <p:spPr bwMode="auto">
          <a:xfrm rot="10800000">
            <a:off x="7819530" y="4326893"/>
            <a:ext cx="819493" cy="647779"/>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FFFFFF">
              <a:alpha val="20000"/>
            </a:srgbClr>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
        <p:nvSpPr>
          <p:cNvPr id="7" name="Rectangle 6"/>
          <p:cNvSpPr/>
          <p:nvPr/>
        </p:nvSpPr>
        <p:spPr>
          <a:xfrm>
            <a:off x="2338179" y="2487432"/>
            <a:ext cx="4523290" cy="1323439"/>
          </a:xfrm>
          <a:prstGeom prst="rect">
            <a:avLst/>
          </a:prstGeom>
        </p:spPr>
        <p:txBody>
          <a:bodyPr wrap="none" anchor="t">
            <a:spAutoFit/>
          </a:bodyPr>
          <a:lstStyle/>
          <a:p>
            <a:pPr defTabSz="1219170"/>
            <a:r>
              <a:rPr lang="en-US" sz="8000" dirty="0">
                <a:solidFill>
                  <a:srgbClr val="FFFFFF"/>
                </a:solidFill>
                <a:latin typeface="Open Sans Light"/>
              </a:rPr>
              <a:t>Role-Play</a:t>
            </a:r>
            <a:r>
              <a:rPr lang="en-US" sz="3300" dirty="0">
                <a:solidFill>
                  <a:srgbClr val="FFFFFF"/>
                </a:solidFill>
                <a:latin typeface="Open Sans Light"/>
              </a:rPr>
              <a:t> </a:t>
            </a:r>
          </a:p>
        </p:txBody>
      </p:sp>
    </p:spTree>
    <p:extLst>
      <p:ext uri="{BB962C8B-B14F-4D97-AF65-F5344CB8AC3E}">
        <p14:creationId xmlns:p14="http://schemas.microsoft.com/office/powerpoint/2010/main" val="2824375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665" y="1219202"/>
            <a:ext cx="8426369" cy="3746972"/>
          </a:xfrm>
        </p:spPr>
        <p:txBody>
          <a:bodyPr>
            <a:noAutofit/>
          </a:bodyPr>
          <a:lstStyle/>
          <a:p>
            <a:pPr>
              <a:buFont typeface="Wingdings" pitchFamily="2" charset="2"/>
              <a:buChar char="Ø"/>
            </a:pPr>
            <a:r>
              <a:rPr lang="en-US" sz="2000" dirty="0"/>
              <a:t>The Four categories of hope and how it pertains to your care recipient.</a:t>
            </a:r>
          </a:p>
          <a:p>
            <a:pPr marL="0" indent="0">
              <a:buNone/>
            </a:pPr>
            <a:endParaRPr lang="en-US" sz="2000" dirty="0"/>
          </a:p>
          <a:p>
            <a:pPr>
              <a:buFont typeface="Wingdings" pitchFamily="2" charset="2"/>
              <a:buChar char="Ø"/>
            </a:pPr>
            <a:r>
              <a:rPr lang="en-US" sz="2000" dirty="0"/>
              <a:t>Understanding of different religious worldviews in the context of Hope and how it supports care recipients views.</a:t>
            </a:r>
          </a:p>
          <a:p>
            <a:pPr>
              <a:buFont typeface="Wingdings" pitchFamily="2" charset="2"/>
              <a:buChar char="Ø"/>
            </a:pPr>
            <a:endParaRPr lang="en-US" sz="2000" dirty="0"/>
          </a:p>
          <a:p>
            <a:pPr>
              <a:buFont typeface="Wingdings" pitchFamily="2" charset="2"/>
              <a:buChar char="Ø"/>
            </a:pPr>
            <a:r>
              <a:rPr lang="en-US" sz="2000" dirty="0"/>
              <a:t>Understanding the definition of miracles, as hope underpins miracle language.</a:t>
            </a:r>
          </a:p>
          <a:p>
            <a:pPr marL="0" indent="0">
              <a:buNone/>
            </a:pPr>
            <a:endParaRPr lang="en-US" sz="2000" dirty="0"/>
          </a:p>
          <a:p>
            <a:pPr>
              <a:buFont typeface="Wingdings" pitchFamily="2" charset="2"/>
              <a:buChar char="Ø"/>
            </a:pPr>
            <a:r>
              <a:rPr lang="en-US" sz="2000" dirty="0"/>
              <a:t>Four categories of Miracle Invocators.</a:t>
            </a:r>
          </a:p>
          <a:p>
            <a:pPr marL="0" indent="0">
              <a:buNone/>
            </a:pPr>
            <a:endParaRPr lang="en-US" sz="800" dirty="0"/>
          </a:p>
          <a:p>
            <a:pPr>
              <a:buFont typeface="Wingdings" pitchFamily="2" charset="2"/>
              <a:buChar char="Ø"/>
            </a:pPr>
            <a:r>
              <a:rPr lang="en-US" sz="2000" dirty="0"/>
              <a:t>Evaluate the language used by care recipients as it pertains to hope and miracles.</a:t>
            </a:r>
          </a:p>
          <a:p>
            <a:pPr marL="0" indent="0">
              <a:buNone/>
            </a:pPr>
            <a:endParaRPr lang="en-US" sz="800" dirty="0"/>
          </a:p>
          <a:p>
            <a:pPr>
              <a:buFont typeface="Wingdings" pitchFamily="2" charset="2"/>
              <a:buChar char="Ø"/>
            </a:pPr>
            <a:r>
              <a:rPr lang="en-US" sz="2000" dirty="0"/>
              <a:t>Tools and approaches to aid care recipients in moving from Miracle to transcendent resilience.</a:t>
            </a:r>
          </a:p>
          <a:p>
            <a:pPr>
              <a:buFont typeface="Wingdings" pitchFamily="2" charset="2"/>
              <a:buChar char="Ø"/>
            </a:pPr>
            <a:endParaRPr lang="en-US" sz="2000" dirty="0"/>
          </a:p>
        </p:txBody>
      </p:sp>
      <p:sp>
        <p:nvSpPr>
          <p:cNvPr id="4" name="Rectangle 3">
            <a:extLst>
              <a:ext uri="{FF2B5EF4-FFF2-40B4-BE49-F238E27FC236}">
                <a16:creationId xmlns:a16="http://schemas.microsoft.com/office/drawing/2014/main" id="{53412295-14D3-1F47-AAC0-6AD8BFDBA46A}"/>
              </a:ext>
            </a:extLst>
          </p:cNvPr>
          <p:cNvSpPr/>
          <p:nvPr/>
        </p:nvSpPr>
        <p:spPr>
          <a:xfrm>
            <a:off x="737572" y="340207"/>
            <a:ext cx="7755816" cy="757316"/>
          </a:xfrm>
          <a:prstGeom prst="rect">
            <a:avLst/>
          </a:prstGeom>
          <a:solidFill>
            <a:schemeClr val="accent1"/>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48201" tIns="48201" rIns="48201" bIns="48201" numCol="1" spcCol="1270" anchor="ctr" anchorCtr="0">
            <a:noAutofit/>
          </a:bodyPr>
          <a:lstStyle/>
          <a:p>
            <a:pPr algn="ctr" defTabSz="948243">
              <a:lnSpc>
                <a:spcPct val="90000"/>
              </a:lnSpc>
              <a:spcBef>
                <a:spcPct val="0"/>
              </a:spcBef>
              <a:spcAft>
                <a:spcPct val="35000"/>
              </a:spcAft>
            </a:pPr>
            <a:r>
              <a:rPr lang="en-US" sz="3200" dirty="0">
                <a:solidFill>
                  <a:srgbClr val="FFFFFF"/>
                </a:solidFill>
                <a:latin typeface="Charter Black"/>
                <a:cs typeface="Charter Black"/>
              </a:rPr>
              <a:t>Summary</a:t>
            </a:r>
          </a:p>
        </p:txBody>
      </p:sp>
    </p:spTree>
    <p:extLst>
      <p:ext uri="{BB962C8B-B14F-4D97-AF65-F5344CB8AC3E}">
        <p14:creationId xmlns:p14="http://schemas.microsoft.com/office/powerpoint/2010/main" val="4209121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69F2CF-C2A2-8246-A92B-9A06D679B33D}"/>
              </a:ext>
            </a:extLst>
          </p:cNvPr>
          <p:cNvSpPr/>
          <p:nvPr/>
        </p:nvSpPr>
        <p:spPr>
          <a:xfrm>
            <a:off x="1284790" y="428178"/>
            <a:ext cx="6053560" cy="6001643"/>
          </a:xfrm>
          <a:prstGeom prst="rect">
            <a:avLst/>
          </a:prstGeom>
          <a:noFill/>
        </p:spPr>
        <p:txBody>
          <a:bodyPr wrap="square" lIns="91440" tIns="45720" rIns="91440" bIns="45720">
            <a:spAutoFit/>
          </a:bodyPr>
          <a:lstStyle/>
          <a:p>
            <a:pPr algn="ctr"/>
            <a:r>
              <a:rPr lang="en-US" sz="9600" b="1" cap="none" spc="50" dirty="0">
                <a:ln w="0"/>
                <a:solidFill>
                  <a:schemeClr val="accent3"/>
                </a:solidFill>
                <a:effectLst>
                  <a:innerShdw blurRad="63500" dist="50800" dir="13500000">
                    <a:srgbClr val="000000">
                      <a:alpha val="50000"/>
                    </a:srgbClr>
                  </a:innerShdw>
                </a:effectLst>
              </a:rPr>
              <a:t>H</a:t>
            </a:r>
            <a:r>
              <a:rPr lang="en-US" sz="9600" b="1" cap="none" spc="50" dirty="0">
                <a:ln w="0"/>
                <a:solidFill>
                  <a:srgbClr val="FFFF00"/>
                </a:solidFill>
                <a:effectLst>
                  <a:innerShdw blurRad="63500" dist="50800" dir="13500000">
                    <a:srgbClr val="000000">
                      <a:alpha val="50000"/>
                    </a:srgbClr>
                  </a:innerShdw>
                </a:effectLst>
              </a:rPr>
              <a:t> </a:t>
            </a:r>
            <a:r>
              <a:rPr lang="en-US" sz="9600" b="1" cap="none" spc="50" dirty="0">
                <a:ln w="0"/>
                <a:solidFill>
                  <a:schemeClr val="tx1">
                    <a:lumMod val="50000"/>
                  </a:schemeClr>
                </a:solidFill>
                <a:effectLst>
                  <a:innerShdw blurRad="63500" dist="50800" dir="13500000">
                    <a:srgbClr val="000000">
                      <a:alpha val="50000"/>
                    </a:srgbClr>
                  </a:innerShdw>
                </a:effectLst>
              </a:rPr>
              <a:t>old</a:t>
            </a:r>
            <a:r>
              <a:rPr lang="en-US" sz="9600" b="1" cap="none" spc="50" dirty="0">
                <a:ln w="0"/>
                <a:solidFill>
                  <a:schemeClr val="bg2"/>
                </a:solidFill>
                <a:effectLst>
                  <a:innerShdw blurRad="63500" dist="50800" dir="13500000">
                    <a:srgbClr val="000000">
                      <a:alpha val="50000"/>
                    </a:srgbClr>
                  </a:innerShdw>
                </a:effectLst>
              </a:rPr>
              <a:t> </a:t>
            </a:r>
          </a:p>
          <a:p>
            <a:pPr algn="ctr"/>
            <a:r>
              <a:rPr lang="en-US" sz="9600" b="1" cap="none" spc="50" dirty="0">
                <a:ln w="0"/>
                <a:solidFill>
                  <a:schemeClr val="accent3"/>
                </a:solidFill>
                <a:effectLst>
                  <a:innerShdw blurRad="63500" dist="50800" dir="13500000">
                    <a:srgbClr val="000000">
                      <a:alpha val="50000"/>
                    </a:srgbClr>
                  </a:innerShdw>
                </a:effectLst>
              </a:rPr>
              <a:t>O </a:t>
            </a:r>
            <a:r>
              <a:rPr lang="en-US" sz="9600" b="1" cap="none" spc="50" dirty="0">
                <a:ln w="0"/>
                <a:solidFill>
                  <a:schemeClr val="tx1">
                    <a:lumMod val="50000"/>
                  </a:schemeClr>
                </a:solidFill>
                <a:effectLst>
                  <a:innerShdw blurRad="63500" dist="50800" dir="13500000">
                    <a:srgbClr val="000000">
                      <a:alpha val="50000"/>
                    </a:srgbClr>
                  </a:innerShdw>
                </a:effectLst>
              </a:rPr>
              <a:t>n</a:t>
            </a:r>
          </a:p>
          <a:p>
            <a:pPr algn="ctr"/>
            <a:r>
              <a:rPr lang="en-US" sz="9600" b="1" cap="none" spc="50" dirty="0">
                <a:ln w="0"/>
                <a:solidFill>
                  <a:schemeClr val="bg2"/>
                </a:solidFill>
                <a:effectLst>
                  <a:innerShdw blurRad="63500" dist="50800" dir="13500000">
                    <a:srgbClr val="000000">
                      <a:alpha val="50000"/>
                    </a:srgbClr>
                  </a:innerShdw>
                </a:effectLst>
              </a:rPr>
              <a:t> P </a:t>
            </a:r>
            <a:r>
              <a:rPr lang="en-US" sz="9600" b="1" cap="none" spc="50" dirty="0" err="1">
                <a:ln w="0"/>
                <a:solidFill>
                  <a:schemeClr val="tx1">
                    <a:lumMod val="50000"/>
                  </a:schemeClr>
                </a:solidFill>
                <a:effectLst>
                  <a:innerShdw blurRad="63500" dist="50800" dir="13500000">
                    <a:srgbClr val="000000">
                      <a:alpha val="50000"/>
                    </a:srgbClr>
                  </a:innerShdw>
                </a:effectLst>
              </a:rPr>
              <a:t>ain</a:t>
            </a:r>
            <a:endParaRPr lang="en-US" sz="9600" b="1" cap="none" spc="50" dirty="0">
              <a:ln w="0"/>
              <a:solidFill>
                <a:schemeClr val="tx1">
                  <a:lumMod val="50000"/>
                </a:schemeClr>
              </a:solidFill>
              <a:effectLst>
                <a:innerShdw blurRad="63500" dist="50800" dir="13500000">
                  <a:srgbClr val="000000">
                    <a:alpha val="50000"/>
                  </a:srgbClr>
                </a:innerShdw>
              </a:effectLst>
            </a:endParaRPr>
          </a:p>
          <a:p>
            <a:pPr algn="ctr"/>
            <a:r>
              <a:rPr lang="en-US" sz="9600" b="1" cap="none" spc="50" dirty="0">
                <a:ln w="0"/>
                <a:solidFill>
                  <a:schemeClr val="accent6"/>
                </a:solidFill>
                <a:effectLst>
                  <a:innerShdw blurRad="63500" dist="50800" dir="13500000">
                    <a:srgbClr val="000000">
                      <a:alpha val="50000"/>
                    </a:srgbClr>
                  </a:innerShdw>
                </a:effectLst>
              </a:rPr>
              <a:t>E </a:t>
            </a:r>
            <a:r>
              <a:rPr lang="en-US" sz="9600" b="1" cap="none" spc="50" dirty="0" err="1">
                <a:ln w="0"/>
                <a:solidFill>
                  <a:schemeClr val="tx1">
                    <a:lumMod val="50000"/>
                  </a:schemeClr>
                </a:solidFill>
                <a:effectLst>
                  <a:innerShdw blurRad="63500" dist="50800" dir="13500000">
                    <a:srgbClr val="000000">
                      <a:alpha val="50000"/>
                    </a:srgbClr>
                  </a:innerShdw>
                </a:effectLst>
              </a:rPr>
              <a:t>nds</a:t>
            </a:r>
            <a:endParaRPr lang="en-US" sz="9600" b="1" cap="none" spc="50" dirty="0">
              <a:ln w="0"/>
              <a:solidFill>
                <a:schemeClr val="tx1">
                  <a:lumMod val="50000"/>
                </a:schemeClr>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651499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448834" y="2488758"/>
            <a:ext cx="4572000" cy="784830"/>
          </a:xfrm>
          <a:prstGeom prst="rect">
            <a:avLst/>
          </a:prstGeom>
        </p:spPr>
        <p:txBody>
          <a:bodyPr wrap="square" anchor="t">
            <a:spAutoFit/>
          </a:bodyPr>
          <a:lstStyle/>
          <a:p>
            <a:pPr defTabSz="1219170"/>
            <a:endParaRPr lang="en-US" sz="1500" dirty="0">
              <a:solidFill>
                <a:srgbClr val="FFFFFF"/>
              </a:solidFill>
              <a:latin typeface="Open Sans Light"/>
            </a:endParaRPr>
          </a:p>
          <a:p>
            <a:pPr defTabSz="1219170"/>
            <a:endParaRPr lang="en-US" sz="1500" dirty="0">
              <a:solidFill>
                <a:srgbClr val="FFFFFF"/>
              </a:solidFill>
              <a:latin typeface="Open Sans Light"/>
            </a:endParaRPr>
          </a:p>
          <a:p>
            <a:pPr defTabSz="1219170"/>
            <a:endParaRPr lang="en-US" sz="1500" dirty="0">
              <a:solidFill>
                <a:srgbClr val="FFFFFF"/>
              </a:solidFill>
              <a:latin typeface="Open Sans Light"/>
            </a:endParaRPr>
          </a:p>
        </p:txBody>
      </p:sp>
      <p:sp>
        <p:nvSpPr>
          <p:cNvPr id="7" name="Rectangle 6"/>
          <p:cNvSpPr/>
          <p:nvPr/>
        </p:nvSpPr>
        <p:spPr>
          <a:xfrm>
            <a:off x="2338179" y="2487432"/>
            <a:ext cx="5306260" cy="1323439"/>
          </a:xfrm>
          <a:prstGeom prst="rect">
            <a:avLst/>
          </a:prstGeom>
        </p:spPr>
        <p:txBody>
          <a:bodyPr wrap="none" anchor="t">
            <a:spAutoFit/>
          </a:bodyPr>
          <a:lstStyle/>
          <a:p>
            <a:pPr defTabSz="1219170"/>
            <a:r>
              <a:rPr lang="en-US" sz="8000" dirty="0">
                <a:solidFill>
                  <a:srgbClr val="FFFFFF"/>
                </a:solidFill>
                <a:latin typeface="Open Sans Light"/>
              </a:rPr>
              <a:t>Questions?</a:t>
            </a:r>
            <a:endParaRPr lang="en-US" sz="3300" dirty="0">
              <a:solidFill>
                <a:srgbClr val="FFFFFF"/>
              </a:solidFill>
              <a:latin typeface="Open Sans Light"/>
            </a:endParaRPr>
          </a:p>
        </p:txBody>
      </p:sp>
    </p:spTree>
    <p:extLst>
      <p:ext uri="{BB962C8B-B14F-4D97-AF65-F5344CB8AC3E}">
        <p14:creationId xmlns:p14="http://schemas.microsoft.com/office/powerpoint/2010/main" val="1382744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2C2B2D"/>
                </a:solidFill>
              </a:rPr>
              <a:t>References</a:t>
            </a:r>
          </a:p>
        </p:txBody>
      </p:sp>
      <p:sp>
        <p:nvSpPr>
          <p:cNvPr id="7" name="Content Placeholder 6"/>
          <p:cNvSpPr>
            <a:spLocks noGrp="1"/>
          </p:cNvSpPr>
          <p:nvPr>
            <p:ph idx="1"/>
          </p:nvPr>
        </p:nvSpPr>
        <p:spPr>
          <a:xfrm>
            <a:off x="293064" y="1180483"/>
            <a:ext cx="8344180" cy="5560485"/>
          </a:xfrm>
        </p:spPr>
        <p:txBody>
          <a:bodyPr>
            <a:normAutofit/>
          </a:bodyPr>
          <a:lstStyle/>
          <a:p>
            <a:pPr marL="0" indent="0" defTabSz="457200">
              <a:spcBef>
                <a:spcPts val="0"/>
              </a:spcBef>
              <a:buClrTx/>
              <a:buNone/>
            </a:pPr>
            <a:r>
              <a:rPr lang="en-US" sz="1400" kern="1200" spc="0" dirty="0">
                <a:solidFill>
                  <a:srgbClr val="57565A"/>
                </a:solidFill>
              </a:rPr>
              <a:t>Boyett, Jason. 12 Major World Religions, </a:t>
            </a:r>
            <a:r>
              <a:rPr lang="en-US" sz="1400" kern="1200" spc="0" dirty="0" err="1">
                <a:solidFill>
                  <a:srgbClr val="57565A"/>
                </a:solidFill>
              </a:rPr>
              <a:t>Zephyros</a:t>
            </a:r>
            <a:r>
              <a:rPr lang="en-US" sz="1400" kern="1200" spc="0" dirty="0">
                <a:solidFill>
                  <a:srgbClr val="57565A"/>
                </a:solidFill>
              </a:rPr>
              <a:t> Press: Berkeley California, 2016.</a:t>
            </a:r>
          </a:p>
          <a:p>
            <a:pPr marL="0" lvl="0" indent="0" defTabSz="457200">
              <a:spcBef>
                <a:spcPts val="0"/>
              </a:spcBef>
              <a:buClrTx/>
              <a:buNone/>
            </a:pPr>
            <a:endParaRPr lang="en-US" sz="1400" kern="1200" spc="0" dirty="0">
              <a:solidFill>
                <a:srgbClr val="57565A"/>
              </a:solidFill>
            </a:endParaRPr>
          </a:p>
          <a:p>
            <a:pPr marL="0" indent="0" defTabSz="457200">
              <a:spcBef>
                <a:spcPts val="0"/>
              </a:spcBef>
              <a:buClrTx/>
              <a:buNone/>
            </a:pPr>
            <a:r>
              <a:rPr lang="en-US" sz="1400" kern="1200" spc="0" dirty="0">
                <a:solidFill>
                  <a:srgbClr val="57565A"/>
                </a:solidFill>
              </a:rPr>
              <a:t>Godfrey, Joseph. “A Philosophy of Human Hope.” </a:t>
            </a:r>
            <a:r>
              <a:rPr lang="en-US" sz="1400" kern="1200" spc="0" dirty="0" err="1">
                <a:solidFill>
                  <a:srgbClr val="57565A"/>
                </a:solidFill>
              </a:rPr>
              <a:t>Martinus</a:t>
            </a:r>
            <a:r>
              <a:rPr lang="en-US" sz="1400" kern="1200" spc="0" dirty="0">
                <a:solidFill>
                  <a:srgbClr val="57565A"/>
                </a:solidFill>
              </a:rPr>
              <a:t> </a:t>
            </a:r>
            <a:r>
              <a:rPr lang="en-US" sz="1400" kern="1200" spc="0" dirty="0" err="1">
                <a:solidFill>
                  <a:srgbClr val="57565A"/>
                </a:solidFill>
              </a:rPr>
              <a:t>Nijhoff</a:t>
            </a:r>
            <a:r>
              <a:rPr lang="en-US" sz="1400" kern="1200" spc="0" dirty="0">
                <a:solidFill>
                  <a:srgbClr val="57565A"/>
                </a:solidFill>
              </a:rPr>
              <a:t> Publishers. </a:t>
            </a:r>
            <a:r>
              <a:rPr lang="en-US" sz="1400" kern="1200" spc="0" dirty="0" err="1">
                <a:solidFill>
                  <a:srgbClr val="57565A"/>
                </a:solidFill>
              </a:rPr>
              <a:t>Dordrect</a:t>
            </a:r>
            <a:r>
              <a:rPr lang="en-US" sz="1400" kern="1200" spc="0" dirty="0">
                <a:solidFill>
                  <a:srgbClr val="57565A"/>
                </a:solidFill>
              </a:rPr>
              <a:t>, Klwer:1987.</a:t>
            </a:r>
          </a:p>
          <a:p>
            <a:pPr marL="0" lvl="0" indent="0" defTabSz="457200">
              <a:spcBef>
                <a:spcPts val="0"/>
              </a:spcBef>
              <a:buClrTx/>
              <a:buNone/>
            </a:pPr>
            <a:endParaRPr lang="en-US" sz="1400" kern="1200" spc="0" dirty="0">
              <a:solidFill>
                <a:srgbClr val="57565A"/>
              </a:solidFill>
            </a:endParaRPr>
          </a:p>
          <a:p>
            <a:pPr marL="0" indent="0" defTabSz="457200">
              <a:spcBef>
                <a:spcPts val="0"/>
              </a:spcBef>
              <a:buClrTx/>
              <a:buNone/>
            </a:pPr>
            <a:r>
              <a:rPr lang="en-US" sz="1400" kern="1200" spc="0" dirty="0">
                <a:solidFill>
                  <a:srgbClr val="57565A"/>
                </a:solidFill>
              </a:rPr>
              <a:t>Paley, John (2014). “Hope, Positive illusions and palliative rehabilitation.” Progress in Palliative Care. Vol.22 No. 6.</a:t>
            </a:r>
          </a:p>
          <a:p>
            <a:pPr marL="0" lvl="0" indent="0" defTabSz="457200">
              <a:spcBef>
                <a:spcPts val="0"/>
              </a:spcBef>
              <a:buClrTx/>
              <a:buNone/>
            </a:pPr>
            <a:endParaRPr lang="en-US" sz="1400" kern="1200" spc="0" dirty="0">
              <a:solidFill>
                <a:srgbClr val="57565A"/>
              </a:solidFill>
            </a:endParaRPr>
          </a:p>
          <a:p>
            <a:pPr marL="0" indent="-457200" defTabSz="457200">
              <a:spcBef>
                <a:spcPts val="0"/>
              </a:spcBef>
              <a:buClrTx/>
              <a:buNone/>
            </a:pPr>
            <a:r>
              <a:rPr lang="en-US" sz="1400" kern="1200" spc="0" dirty="0" err="1">
                <a:solidFill>
                  <a:srgbClr val="57565A"/>
                </a:solidFill>
              </a:rPr>
              <a:t>Stavarski</a:t>
            </a:r>
            <a:r>
              <a:rPr lang="en-US" sz="1400" kern="1200" spc="0" dirty="0">
                <a:solidFill>
                  <a:srgbClr val="57565A"/>
                </a:solidFill>
              </a:rPr>
              <a:t>, Debra Haas (2018). “A Descriptive Study of How Nurses can Engender Hope.”  </a:t>
            </a:r>
            <a:r>
              <a:rPr lang="en-US" sz="1400" kern="1200" spc="0" dirty="0" err="1">
                <a:solidFill>
                  <a:srgbClr val="57565A"/>
                </a:solidFill>
              </a:rPr>
              <a:t>Medsurg</a:t>
            </a:r>
            <a:r>
              <a:rPr lang="en-US" sz="1400" kern="1200" spc="0" dirty="0">
                <a:solidFill>
                  <a:srgbClr val="57565A"/>
                </a:solidFill>
              </a:rPr>
              <a:t> Nursing. January-	February 2018, Vol.27 No.1</a:t>
            </a:r>
          </a:p>
          <a:p>
            <a:pPr marL="0" indent="0" defTabSz="457200">
              <a:spcBef>
                <a:spcPts val="0"/>
              </a:spcBef>
              <a:buClrTx/>
              <a:buNone/>
            </a:pPr>
            <a:endParaRPr lang="en-US" sz="1400" kern="1200" spc="0" dirty="0">
              <a:solidFill>
                <a:srgbClr val="57565A"/>
              </a:solidFill>
            </a:endParaRPr>
          </a:p>
          <a:p>
            <a:pPr marL="0" indent="0" defTabSz="457200">
              <a:spcBef>
                <a:spcPts val="0"/>
              </a:spcBef>
              <a:buClrTx/>
              <a:buNone/>
            </a:pPr>
            <a:r>
              <a:rPr lang="en-US" sz="1400" kern="1200" spc="0" dirty="0">
                <a:solidFill>
                  <a:srgbClr val="57565A"/>
                </a:solidFill>
              </a:rPr>
              <a:t>Trevor M. </a:t>
            </a:r>
            <a:r>
              <a:rPr lang="en-US" sz="1400" kern="1200" spc="0" dirty="0" err="1">
                <a:solidFill>
                  <a:srgbClr val="57565A"/>
                </a:solidFill>
              </a:rPr>
              <a:t>Bibler</a:t>
            </a:r>
            <a:r>
              <a:rPr lang="en-US" sz="1400" kern="1200" spc="0" dirty="0">
                <a:solidFill>
                  <a:srgbClr val="57565A"/>
                </a:solidFill>
              </a:rPr>
              <a:t>, Myrick C. </a:t>
            </a:r>
            <a:r>
              <a:rPr lang="en-US" sz="1400" kern="1200" spc="0" dirty="0" err="1">
                <a:solidFill>
                  <a:srgbClr val="57565A"/>
                </a:solidFill>
              </a:rPr>
              <a:t>Shinall</a:t>
            </a:r>
            <a:r>
              <a:rPr lang="en-US" sz="1400" kern="1200" spc="0" dirty="0">
                <a:solidFill>
                  <a:srgbClr val="57565A"/>
                </a:solidFill>
              </a:rPr>
              <a:t> Jr. &amp; Devan Stahl (2018). “Addressing a Patient’s hope for a miracle.” Journal of 	Pain and Symptom Management. Vol. 55 No.2 </a:t>
            </a:r>
          </a:p>
          <a:p>
            <a:pPr marL="0" lvl="0" indent="0" defTabSz="457200">
              <a:spcBef>
                <a:spcPts val="0"/>
              </a:spcBef>
              <a:buClrTx/>
              <a:buNone/>
            </a:pPr>
            <a:endParaRPr lang="en-US" sz="1400" kern="1200" spc="0" dirty="0">
              <a:solidFill>
                <a:srgbClr val="57565A"/>
              </a:solidFill>
            </a:endParaRPr>
          </a:p>
          <a:p>
            <a:pPr marL="0" lvl="0" indent="0" defTabSz="457200">
              <a:spcBef>
                <a:spcPts val="0"/>
              </a:spcBef>
              <a:buClrTx/>
              <a:buNone/>
            </a:pPr>
            <a:r>
              <a:rPr lang="en-US" sz="1400" kern="1200" spc="0" dirty="0">
                <a:solidFill>
                  <a:srgbClr val="57565A"/>
                </a:solidFill>
              </a:rPr>
              <a:t>Trevor M. </a:t>
            </a:r>
            <a:r>
              <a:rPr lang="en-US" sz="1400" kern="1200" spc="0" dirty="0" err="1">
                <a:solidFill>
                  <a:srgbClr val="57565A"/>
                </a:solidFill>
              </a:rPr>
              <a:t>Bibler</a:t>
            </a:r>
            <a:r>
              <a:rPr lang="en-US" sz="1400" kern="1200" spc="0" dirty="0">
                <a:solidFill>
                  <a:srgbClr val="57565A"/>
                </a:solidFill>
              </a:rPr>
              <a:t>, Myrick C. </a:t>
            </a:r>
            <a:r>
              <a:rPr lang="en-US" sz="1400" kern="1200" spc="0" dirty="0" err="1">
                <a:solidFill>
                  <a:srgbClr val="57565A"/>
                </a:solidFill>
              </a:rPr>
              <a:t>Shinall</a:t>
            </a:r>
            <a:r>
              <a:rPr lang="en-US" sz="1400" kern="1200" spc="0" dirty="0">
                <a:solidFill>
                  <a:srgbClr val="57565A"/>
                </a:solidFill>
              </a:rPr>
              <a:t> Jr. &amp; Devan Stahl (2018) “Responding to those who Hope for a Miracle: Practices 	for Clinical Bioethicists” The American Journal of Bioethics, 18:5, 40-51. :February: Vol. 55</a:t>
            </a:r>
          </a:p>
          <a:p>
            <a:pPr marL="0" lvl="0" indent="0" defTabSz="457200">
              <a:spcBef>
                <a:spcPts val="0"/>
              </a:spcBef>
              <a:buClrTx/>
              <a:buNone/>
            </a:pPr>
            <a:endParaRPr lang="en-US" sz="1000" kern="1200" spc="0" dirty="0">
              <a:solidFill>
                <a:srgbClr val="57565A"/>
              </a:solidFill>
            </a:endParaRPr>
          </a:p>
          <a:p>
            <a:pPr marL="0" indent="0" defTabSz="457200">
              <a:spcBef>
                <a:spcPts val="0"/>
              </a:spcBef>
              <a:buClrTx/>
              <a:buNone/>
            </a:pPr>
            <a:r>
              <a:rPr lang="en-US" sz="1400" kern="1200" spc="0" dirty="0">
                <a:solidFill>
                  <a:srgbClr val="57565A"/>
                </a:solidFill>
              </a:rPr>
              <a:t>Trevor M. </a:t>
            </a:r>
            <a:r>
              <a:rPr lang="en-US" sz="1400" kern="1200" spc="0" dirty="0" err="1">
                <a:solidFill>
                  <a:srgbClr val="57565A"/>
                </a:solidFill>
              </a:rPr>
              <a:t>Bibler</a:t>
            </a:r>
            <a:r>
              <a:rPr lang="en-US" sz="1400" kern="1200" spc="0" dirty="0">
                <a:solidFill>
                  <a:srgbClr val="57565A"/>
                </a:solidFill>
              </a:rPr>
              <a:t>, Myrick C. </a:t>
            </a:r>
            <a:r>
              <a:rPr lang="en-US" sz="1400" kern="1200" spc="0" dirty="0" err="1">
                <a:solidFill>
                  <a:srgbClr val="57565A"/>
                </a:solidFill>
              </a:rPr>
              <a:t>Shinall</a:t>
            </a:r>
            <a:r>
              <a:rPr lang="en-US" sz="1400" kern="1200" spc="0" dirty="0">
                <a:solidFill>
                  <a:srgbClr val="57565A"/>
                </a:solidFill>
              </a:rPr>
              <a:t> Jr. &amp; Devan Stahl (2018) “ Response to open Peer Commentaries on “Responding 	to those who Hope for a Miracle: Practices for Clinical Bioethicists.” The American Journal of Bioethics, 18:5, 	40-51. : May: Vol. 55</a:t>
            </a:r>
          </a:p>
          <a:p>
            <a:pPr marL="0" lvl="0" indent="0" defTabSz="457200">
              <a:spcBef>
                <a:spcPts val="0"/>
              </a:spcBef>
              <a:buClrTx/>
              <a:buNone/>
            </a:pPr>
            <a:endParaRPr lang="en-US" sz="1400" kern="1200" spc="0" dirty="0">
              <a:solidFill>
                <a:srgbClr val="57565A"/>
              </a:solidFill>
            </a:endParaRPr>
          </a:p>
          <a:p>
            <a:pPr marL="0" lvl="0" indent="0" defTabSz="457200">
              <a:spcBef>
                <a:spcPts val="0"/>
              </a:spcBef>
              <a:buClrTx/>
              <a:buNone/>
            </a:pPr>
            <a:r>
              <a:rPr lang="en-US" sz="1400" kern="1200" spc="0" dirty="0" err="1">
                <a:solidFill>
                  <a:srgbClr val="57565A"/>
                </a:solidFill>
              </a:rPr>
              <a:t>Widera</a:t>
            </a:r>
            <a:r>
              <a:rPr lang="en-US" sz="1400" kern="1200" spc="0" dirty="0">
                <a:solidFill>
                  <a:srgbClr val="57565A"/>
                </a:solidFill>
              </a:rPr>
              <a:t>, Eric W., Rosenfield, Kenneth E., </a:t>
            </a:r>
            <a:r>
              <a:rPr lang="en-US" sz="1400" kern="1200" spc="0" dirty="0" err="1">
                <a:solidFill>
                  <a:srgbClr val="57565A"/>
                </a:solidFill>
              </a:rPr>
              <a:t>Fromme</a:t>
            </a:r>
            <a:r>
              <a:rPr lang="en-US" sz="1400" kern="1200" spc="0" dirty="0">
                <a:solidFill>
                  <a:srgbClr val="57565A"/>
                </a:solidFill>
              </a:rPr>
              <a:t>, Erik K., </a:t>
            </a:r>
            <a:r>
              <a:rPr lang="en-US" sz="1400" kern="1200" spc="0" dirty="0" err="1">
                <a:solidFill>
                  <a:srgbClr val="57565A"/>
                </a:solidFill>
              </a:rPr>
              <a:t>Sulmasy</a:t>
            </a:r>
            <a:r>
              <a:rPr lang="en-US" sz="1400" kern="1200" spc="0" dirty="0">
                <a:solidFill>
                  <a:srgbClr val="57565A"/>
                </a:solidFill>
              </a:rPr>
              <a:t>, Daniel P., and Arnold, Robert M. (2011) 	“Approaching Patients and family members who hope for a miracle.” Journal of pain and Symptom 	Management. Vol. 42 No. 1</a:t>
            </a:r>
          </a:p>
          <a:p>
            <a:pPr marL="0" lvl="0" indent="0" defTabSz="457200">
              <a:spcBef>
                <a:spcPts val="0"/>
              </a:spcBef>
              <a:buClrTx/>
              <a:buNone/>
            </a:pPr>
            <a:endParaRPr lang="en-US" sz="1000" kern="1200" spc="0" dirty="0">
              <a:solidFill>
                <a:srgbClr val="57565A"/>
              </a:solidFill>
            </a:endParaRPr>
          </a:p>
          <a:p>
            <a:pPr marL="0" lvl="0" indent="0" defTabSz="457200">
              <a:spcBef>
                <a:spcPts val="0"/>
              </a:spcBef>
              <a:buClrTx/>
              <a:buNone/>
            </a:pPr>
            <a:endParaRPr lang="en-US" sz="1000" kern="1200" spc="0" dirty="0">
              <a:solidFill>
                <a:srgbClr val="57565A"/>
              </a:solidFill>
            </a:endParaRPr>
          </a:p>
          <a:p>
            <a:pPr marL="0" lvl="0" indent="0" defTabSz="457200">
              <a:spcBef>
                <a:spcPts val="0"/>
              </a:spcBef>
              <a:buClrTx/>
              <a:buNone/>
            </a:pPr>
            <a:endParaRPr lang="en-US" sz="1000" kern="1200" spc="0" dirty="0">
              <a:solidFill>
                <a:srgbClr val="57565A"/>
              </a:solidFill>
            </a:endParaRPr>
          </a:p>
          <a:p>
            <a:pPr marL="0" indent="0">
              <a:buNone/>
            </a:pPr>
            <a:endParaRPr lang="en-US" dirty="0"/>
          </a:p>
        </p:txBody>
      </p:sp>
    </p:spTree>
    <p:extLst>
      <p:ext uri="{BB962C8B-B14F-4D97-AF65-F5344CB8AC3E}">
        <p14:creationId xmlns:p14="http://schemas.microsoft.com/office/powerpoint/2010/main" val="784074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Hope: Another 4 Letter Word</a:t>
            </a:r>
          </a:p>
        </p:txBody>
      </p:sp>
      <p:sp>
        <p:nvSpPr>
          <p:cNvPr id="17" name="Text Placeholder 16"/>
          <p:cNvSpPr>
            <a:spLocks noGrp="1"/>
          </p:cNvSpPr>
          <p:nvPr>
            <p:ph type="body" sz="quarter" idx="10"/>
          </p:nvPr>
        </p:nvSpPr>
        <p:spPr/>
        <p:txBody>
          <a:bodyPr/>
          <a:lstStyle/>
          <a:p>
            <a:r>
              <a:rPr lang="en-US" dirty="0"/>
              <a:t>Moving from Miracle to Transcendent Resilience</a:t>
            </a:r>
          </a:p>
        </p:txBody>
      </p:sp>
      <p:sp>
        <p:nvSpPr>
          <p:cNvPr id="4" name="TextBox 3"/>
          <p:cNvSpPr txBox="1"/>
          <p:nvPr/>
        </p:nvSpPr>
        <p:spPr>
          <a:xfrm>
            <a:off x="791580" y="2753925"/>
            <a:ext cx="3213357" cy="1938992"/>
          </a:xfrm>
          <a:prstGeom prst="rect">
            <a:avLst/>
          </a:prstGeom>
          <a:noFill/>
        </p:spPr>
        <p:txBody>
          <a:bodyPr wrap="square" rtlCol="0">
            <a:spAutoFit/>
          </a:bodyPr>
          <a:lstStyle/>
          <a:p>
            <a:pPr defTabSz="1219170"/>
            <a:r>
              <a:rPr lang="en-US" b="1" cap="all" spc="-75" dirty="0">
                <a:solidFill>
                  <a:srgbClr val="4DB3C7"/>
                </a:solidFill>
                <a:latin typeface="Open Sans" panose="020B0606030504020204" pitchFamily="34" charset="0"/>
                <a:ea typeface="Open Sans" panose="020B0606030504020204" pitchFamily="34" charset="0"/>
                <a:cs typeface="Open Sans" panose="020B0606030504020204" pitchFamily="34" charset="0"/>
              </a:rPr>
              <a:t>Objectives</a:t>
            </a:r>
          </a:p>
          <a:p>
            <a:pPr defTabSz="1219170"/>
            <a:r>
              <a:rPr lang="en-US" b="1" cap="all" spc="-75" dirty="0">
                <a:solidFill>
                  <a:srgbClr val="4DB3C7"/>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rgbClr val="57565A"/>
                </a:solidFill>
                <a:latin typeface="Open Sans Light"/>
              </a:rPr>
              <a:t>Consectetur</a:t>
            </a:r>
            <a:r>
              <a:rPr lang="en-US" sz="1050" dirty="0">
                <a:solidFill>
                  <a:srgbClr val="57565A"/>
                </a:solidFill>
                <a:latin typeface="Open Sans Light"/>
              </a:rPr>
              <a:t> </a:t>
            </a:r>
            <a:r>
              <a:rPr lang="en-US" sz="1050" dirty="0" err="1">
                <a:solidFill>
                  <a:srgbClr val="57565A"/>
                </a:solidFill>
                <a:latin typeface="Open Sans Light"/>
              </a:rPr>
              <a:t>adipiscing</a:t>
            </a:r>
            <a:r>
              <a:rPr lang="en-US" sz="1050" dirty="0">
                <a:solidFill>
                  <a:srgbClr val="57565A"/>
                </a:solidFill>
                <a:latin typeface="Open Sans Light"/>
              </a:rPr>
              <a:t> </a:t>
            </a:r>
            <a:r>
              <a:rPr lang="en-US" sz="1050" dirty="0" err="1">
                <a:solidFill>
                  <a:srgbClr val="57565A"/>
                </a:solidFill>
                <a:latin typeface="Open Sans Light"/>
              </a:rPr>
              <a:t>elit</a:t>
            </a:r>
            <a:r>
              <a:rPr lang="en-US" sz="1050" dirty="0">
                <a:solidFill>
                  <a:srgbClr val="57565A"/>
                </a:solidFill>
                <a:latin typeface="Open Sans Light"/>
              </a:rPr>
              <a:t>. </a:t>
            </a:r>
            <a:r>
              <a:rPr lang="en-US" sz="1050" dirty="0" err="1">
                <a:solidFill>
                  <a:srgbClr val="57565A"/>
                </a:solidFill>
                <a:latin typeface="Open Sans Light"/>
              </a:rPr>
              <a:t>Nunc</a:t>
            </a:r>
            <a:r>
              <a:rPr lang="en-US" sz="1050" dirty="0">
                <a:solidFill>
                  <a:srgbClr val="57565A"/>
                </a:solidFill>
                <a:latin typeface="Open Sans Light"/>
              </a:rPr>
              <a:t> </a:t>
            </a:r>
            <a:r>
              <a:rPr lang="en-US" sz="1050" dirty="0" err="1">
                <a:solidFill>
                  <a:srgbClr val="57565A"/>
                </a:solidFill>
                <a:latin typeface="Open Sans Light"/>
              </a:rPr>
              <a:t>eget</a:t>
            </a:r>
            <a:r>
              <a:rPr lang="en-US" sz="1050" dirty="0">
                <a:solidFill>
                  <a:srgbClr val="57565A"/>
                </a:solidFill>
                <a:latin typeface="Open Sans Light"/>
              </a:rPr>
              <a:t> </a:t>
            </a:r>
            <a:r>
              <a:rPr lang="en-US" sz="1050" dirty="0" err="1">
                <a:solidFill>
                  <a:srgbClr val="57565A"/>
                </a:solidFill>
                <a:latin typeface="Open Sans Light"/>
              </a:rPr>
              <a:t>urna</a:t>
            </a:r>
            <a:r>
              <a:rPr lang="en-US" sz="1050" dirty="0">
                <a:solidFill>
                  <a:srgbClr val="57565A"/>
                </a:solidFill>
                <a:latin typeface="Open Sans Light"/>
              </a:rPr>
              <a:t> </a:t>
            </a:r>
            <a:r>
              <a:rPr lang="en-US" sz="1050" dirty="0" err="1">
                <a:solidFill>
                  <a:srgbClr val="57565A"/>
                </a:solidFill>
                <a:latin typeface="Open Sans Light"/>
              </a:rPr>
              <a:t>purus</a:t>
            </a:r>
            <a:r>
              <a:rPr lang="en-US" sz="1050" dirty="0">
                <a:solidFill>
                  <a:srgbClr val="57565A"/>
                </a:solidFill>
                <a:latin typeface="Open Sans Light"/>
              </a:rPr>
              <a:t>. Integer </a:t>
            </a:r>
            <a:r>
              <a:rPr lang="en-US" sz="1050" dirty="0" err="1">
                <a:solidFill>
                  <a:srgbClr val="57565A"/>
                </a:solidFill>
                <a:latin typeface="Open Sans Light"/>
              </a:rPr>
              <a:t>vehicula</a:t>
            </a:r>
            <a:r>
              <a:rPr lang="en-US" sz="1050" dirty="0">
                <a:solidFill>
                  <a:srgbClr val="57565A"/>
                </a:solidFill>
                <a:latin typeface="Open Sans Light"/>
              </a:rPr>
              <a:t> </a:t>
            </a:r>
            <a:r>
              <a:rPr lang="en-US" sz="1050" dirty="0" err="1">
                <a:solidFill>
                  <a:srgbClr val="57565A"/>
                </a:solidFill>
                <a:latin typeface="Open Sans Light"/>
              </a:rPr>
              <a:t>nulla</a:t>
            </a:r>
            <a:r>
              <a:rPr lang="en-US" sz="1050" dirty="0">
                <a:solidFill>
                  <a:srgbClr val="57565A"/>
                </a:solidFill>
                <a:latin typeface="Open Sans Light"/>
              </a:rPr>
              <a:t> </a:t>
            </a:r>
            <a:r>
              <a:rPr lang="en-US" sz="1050" dirty="0" err="1">
                <a:solidFill>
                  <a:srgbClr val="57565A"/>
                </a:solidFill>
                <a:latin typeface="Open Sans Light"/>
              </a:rPr>
              <a:t>eget</a:t>
            </a:r>
            <a:r>
              <a:rPr lang="en-US" sz="1050" dirty="0">
                <a:solidFill>
                  <a:srgbClr val="57565A"/>
                </a:solidFill>
                <a:latin typeface="Open Sans Light"/>
              </a:rPr>
              <a:t> dictum </a:t>
            </a:r>
            <a:r>
              <a:rPr lang="en-US" sz="1050" dirty="0" err="1">
                <a:solidFill>
                  <a:srgbClr val="57565A"/>
                </a:solidFill>
                <a:latin typeface="Open Sans Light"/>
              </a:rPr>
              <a:t>sollicitudin</a:t>
            </a:r>
            <a:r>
              <a:rPr lang="en-US" sz="1050" dirty="0">
                <a:solidFill>
                  <a:srgbClr val="57565A"/>
                </a:solidFill>
                <a:latin typeface="Open Sans Light"/>
              </a:rPr>
              <a:t>. </a:t>
            </a:r>
            <a:r>
              <a:rPr lang="en-US" sz="1050" dirty="0" err="1">
                <a:solidFill>
                  <a:srgbClr val="57565A"/>
                </a:solidFill>
                <a:latin typeface="Open Sans Light"/>
              </a:rPr>
              <a:t>Proin</a:t>
            </a:r>
            <a:r>
              <a:rPr lang="en-US" sz="1050" dirty="0">
                <a:solidFill>
                  <a:srgbClr val="57565A"/>
                </a:solidFill>
                <a:latin typeface="Open Sans Light"/>
              </a:rPr>
              <a:t> et </a:t>
            </a:r>
            <a:r>
              <a:rPr lang="en-US" sz="1050" dirty="0" err="1">
                <a:solidFill>
                  <a:srgbClr val="57565A"/>
                </a:solidFill>
                <a:latin typeface="Open Sans Light"/>
              </a:rPr>
              <a:t>enim</a:t>
            </a:r>
            <a:r>
              <a:rPr lang="en-US" sz="1050" dirty="0">
                <a:solidFill>
                  <a:srgbClr val="57565A"/>
                </a:solidFill>
                <a:latin typeface="Open Sans Light"/>
              </a:rPr>
              <a:t> </a:t>
            </a:r>
            <a:r>
              <a:rPr lang="en-US" sz="1050" dirty="0" err="1">
                <a:solidFill>
                  <a:srgbClr val="57565A"/>
                </a:solidFill>
                <a:latin typeface="Open Sans Light"/>
              </a:rPr>
              <a:t>scelerisque</a:t>
            </a:r>
            <a:r>
              <a:rPr lang="en-US" sz="1050" dirty="0">
                <a:solidFill>
                  <a:srgbClr val="57565A"/>
                </a:solidFill>
                <a:latin typeface="Open Sans Light"/>
              </a:rPr>
              <a:t>, </a:t>
            </a:r>
            <a:r>
              <a:rPr lang="en-US" sz="1050" dirty="0" err="1">
                <a:solidFill>
                  <a:srgbClr val="57565A"/>
                </a:solidFill>
                <a:latin typeface="Open Sans Light"/>
              </a:rPr>
              <a:t>imperdiet</a:t>
            </a:r>
            <a:r>
              <a:rPr lang="en-US" sz="1050" dirty="0">
                <a:solidFill>
                  <a:srgbClr val="57565A"/>
                </a:solidFill>
                <a:latin typeface="Open Sans Light"/>
              </a:rPr>
              <a:t> </a:t>
            </a:r>
            <a:r>
              <a:rPr lang="en-US" sz="1050" dirty="0" err="1">
                <a:solidFill>
                  <a:srgbClr val="57565A"/>
                </a:solidFill>
                <a:latin typeface="Open Sans Light"/>
              </a:rPr>
              <a:t>diam</a:t>
            </a:r>
            <a:r>
              <a:rPr lang="en-US" sz="1050" dirty="0">
                <a:solidFill>
                  <a:srgbClr val="57565A"/>
                </a:solidFill>
                <a:latin typeface="Open Sans Light"/>
              </a:rPr>
              <a:t> </a:t>
            </a:r>
            <a:r>
              <a:rPr lang="en-US" sz="1050" dirty="0" err="1">
                <a:solidFill>
                  <a:srgbClr val="57565A"/>
                </a:solidFill>
                <a:latin typeface="Open Sans Light"/>
              </a:rPr>
              <a:t>nec</a:t>
            </a:r>
            <a:r>
              <a:rPr lang="en-US" sz="1050" dirty="0">
                <a:solidFill>
                  <a:srgbClr val="57565A"/>
                </a:solidFill>
                <a:latin typeface="Open Sans Light"/>
              </a:rPr>
              <a:t>, </a:t>
            </a:r>
            <a:r>
              <a:rPr lang="en-US" sz="1050" dirty="0" err="1">
                <a:solidFill>
                  <a:srgbClr val="57565A"/>
                </a:solidFill>
                <a:latin typeface="Open Sans Light"/>
              </a:rPr>
              <a:t>sollicitudin</a:t>
            </a:r>
            <a:r>
              <a:rPr lang="en-US" sz="1050" dirty="0">
                <a:solidFill>
                  <a:srgbClr val="57565A"/>
                </a:solidFill>
                <a:latin typeface="Open Sans Light"/>
              </a:rPr>
              <a:t> ante. </a:t>
            </a:r>
            <a:r>
              <a:rPr lang="en-US" sz="1050" dirty="0" err="1">
                <a:solidFill>
                  <a:srgbClr val="57565A"/>
                </a:solidFill>
                <a:latin typeface="Open Sans Light"/>
              </a:rPr>
              <a:t>Duis</a:t>
            </a:r>
            <a:r>
              <a:rPr lang="en-US" sz="1050" dirty="0">
                <a:solidFill>
                  <a:srgbClr val="57565A"/>
                </a:solidFill>
                <a:latin typeface="Open Sans Light"/>
              </a:rPr>
              <a:t> non </a:t>
            </a:r>
            <a:r>
              <a:rPr lang="en-US" sz="1050" dirty="0" err="1">
                <a:solidFill>
                  <a:srgbClr val="57565A"/>
                </a:solidFill>
                <a:latin typeface="Open Sans Light"/>
              </a:rPr>
              <a:t>neque</a:t>
            </a:r>
            <a:r>
              <a:rPr lang="en-US" sz="1050" dirty="0">
                <a:solidFill>
                  <a:srgbClr val="57565A"/>
                </a:solidFill>
                <a:latin typeface="Open Sans Light"/>
              </a:rPr>
              <a:t> </a:t>
            </a:r>
            <a:r>
              <a:rPr lang="en-US" sz="1050" dirty="0" err="1">
                <a:solidFill>
                  <a:srgbClr val="57565A"/>
                </a:solidFill>
                <a:latin typeface="Open Sans Light"/>
              </a:rPr>
              <a:t>vehicula</a:t>
            </a:r>
            <a:r>
              <a:rPr lang="en-US" sz="1050" dirty="0">
                <a:solidFill>
                  <a:srgbClr val="57565A"/>
                </a:solidFill>
                <a:latin typeface="Open Sans Light"/>
              </a:rPr>
              <a:t> </a:t>
            </a:r>
            <a:r>
              <a:rPr lang="en-US" sz="1050" dirty="0" err="1">
                <a:solidFill>
                  <a:srgbClr val="57565A"/>
                </a:solidFill>
                <a:latin typeface="Open Sans Light"/>
              </a:rPr>
              <a:t>nibh</a:t>
            </a:r>
            <a:r>
              <a:rPr lang="en-US" sz="1050" dirty="0">
                <a:solidFill>
                  <a:srgbClr val="57565A"/>
                </a:solidFill>
                <a:latin typeface="Open Sans Light"/>
              </a:rPr>
              <a:t> </a:t>
            </a:r>
            <a:r>
              <a:rPr lang="en-US" sz="1050" dirty="0" err="1">
                <a:solidFill>
                  <a:srgbClr val="57565A"/>
                </a:solidFill>
                <a:latin typeface="Open Sans Light"/>
              </a:rPr>
              <a:t>interdum</a:t>
            </a:r>
            <a:r>
              <a:rPr lang="en-US" sz="1050" dirty="0">
                <a:solidFill>
                  <a:srgbClr val="57565A"/>
                </a:solidFill>
                <a:latin typeface="Open Sans Light"/>
              </a:rPr>
              <a:t> </a:t>
            </a:r>
            <a:r>
              <a:rPr lang="en-US" sz="1050" dirty="0" err="1">
                <a:solidFill>
                  <a:srgbClr val="57565A"/>
                </a:solidFill>
                <a:latin typeface="Open Sans Light"/>
              </a:rPr>
              <a:t>egestas</a:t>
            </a:r>
            <a:r>
              <a:rPr lang="en-US" sz="1050" dirty="0">
                <a:solidFill>
                  <a:srgbClr val="57565A"/>
                </a:solidFill>
                <a:latin typeface="Open Sans Light"/>
              </a:rPr>
              <a:t>. Maecenas </a:t>
            </a:r>
            <a:r>
              <a:rPr lang="en-US" sz="1050" dirty="0" err="1">
                <a:solidFill>
                  <a:srgbClr val="57565A"/>
                </a:solidFill>
                <a:latin typeface="Open Sans Light"/>
              </a:rPr>
              <a:t>vulputate</a:t>
            </a:r>
            <a:r>
              <a:rPr lang="en-US" sz="1050" dirty="0">
                <a:solidFill>
                  <a:srgbClr val="57565A"/>
                </a:solidFill>
                <a:latin typeface="Open Sans Light"/>
              </a:rPr>
              <a:t> </a:t>
            </a:r>
            <a:r>
              <a:rPr lang="en-US" sz="1050" dirty="0" err="1">
                <a:solidFill>
                  <a:srgbClr val="57565A"/>
                </a:solidFill>
                <a:latin typeface="Open Sans Light"/>
              </a:rPr>
              <a:t>luctus</a:t>
            </a:r>
            <a:r>
              <a:rPr lang="en-US" sz="1050" dirty="0">
                <a:solidFill>
                  <a:srgbClr val="57565A"/>
                </a:solidFill>
                <a:latin typeface="Open Sans Light"/>
              </a:rPr>
              <a:t> ligula, </a:t>
            </a:r>
            <a:r>
              <a:rPr lang="en-US" sz="1050" dirty="0" err="1">
                <a:solidFill>
                  <a:srgbClr val="57565A"/>
                </a:solidFill>
                <a:latin typeface="Open Sans Light"/>
              </a:rPr>
              <a:t>ut</a:t>
            </a:r>
            <a:r>
              <a:rPr lang="en-US" sz="1050" dirty="0">
                <a:solidFill>
                  <a:srgbClr val="57565A"/>
                </a:solidFill>
                <a:latin typeface="Open Sans Light"/>
              </a:rPr>
              <a:t> </a:t>
            </a:r>
            <a:r>
              <a:rPr lang="en-US" sz="1050" dirty="0" err="1">
                <a:solidFill>
                  <a:srgbClr val="57565A"/>
                </a:solidFill>
                <a:latin typeface="Open Sans Light"/>
              </a:rPr>
              <a:t>fermentum</a:t>
            </a:r>
            <a:r>
              <a:rPr lang="en-US" sz="1050" dirty="0">
                <a:solidFill>
                  <a:srgbClr val="57565A"/>
                </a:solidFill>
                <a:latin typeface="Open Sans Light"/>
              </a:rPr>
              <a:t> </a:t>
            </a:r>
            <a:r>
              <a:rPr lang="en-US" sz="1050" dirty="0" err="1">
                <a:solidFill>
                  <a:srgbClr val="57565A"/>
                </a:solidFill>
                <a:latin typeface="Open Sans Light"/>
              </a:rPr>
              <a:t>augue</a:t>
            </a:r>
            <a:r>
              <a:rPr lang="en-US" sz="1050" dirty="0">
                <a:solidFill>
                  <a:srgbClr val="57565A"/>
                </a:solidFill>
                <a:latin typeface="Open Sans Light"/>
              </a:rPr>
              <a:t> </a:t>
            </a:r>
            <a:r>
              <a:rPr lang="en-US" sz="1050" dirty="0" err="1">
                <a:solidFill>
                  <a:srgbClr val="57565A"/>
                </a:solidFill>
                <a:latin typeface="Open Sans Light"/>
              </a:rPr>
              <a:t>egestas</a:t>
            </a:r>
            <a:r>
              <a:rPr lang="en-US" sz="1050" dirty="0">
                <a:solidFill>
                  <a:srgbClr val="57565A"/>
                </a:solidFill>
                <a:latin typeface="Open Sans Light"/>
              </a:rPr>
              <a:t> vel. </a:t>
            </a:r>
            <a:r>
              <a:rPr lang="en-US" sz="1050" dirty="0" err="1">
                <a:solidFill>
                  <a:srgbClr val="57565A"/>
                </a:solidFill>
                <a:latin typeface="Open Sans Light"/>
              </a:rPr>
              <a:t>Sed</a:t>
            </a:r>
            <a:r>
              <a:rPr lang="en-US" sz="1050" dirty="0">
                <a:solidFill>
                  <a:srgbClr val="57565A"/>
                </a:solidFill>
                <a:latin typeface="Open Sans Light"/>
              </a:rPr>
              <a:t> </a:t>
            </a:r>
            <a:r>
              <a:rPr lang="en-US" sz="1050" dirty="0" err="1">
                <a:solidFill>
                  <a:srgbClr val="57565A"/>
                </a:solidFill>
                <a:latin typeface="Open Sans Light"/>
              </a:rPr>
              <a:t>sagittis</a:t>
            </a:r>
            <a:r>
              <a:rPr lang="en-US" sz="1050" dirty="0">
                <a:solidFill>
                  <a:srgbClr val="57565A"/>
                </a:solidFill>
                <a:latin typeface="Open Sans Light"/>
              </a:rPr>
              <a:t> </a:t>
            </a:r>
            <a:r>
              <a:rPr lang="en-US" sz="1050" dirty="0" err="1">
                <a:solidFill>
                  <a:srgbClr val="57565A"/>
                </a:solidFill>
                <a:latin typeface="Open Sans Light"/>
              </a:rPr>
              <a:t>ipsum</a:t>
            </a:r>
            <a:r>
              <a:rPr lang="en-US" sz="1050" dirty="0">
                <a:solidFill>
                  <a:srgbClr val="57565A"/>
                </a:solidFill>
                <a:latin typeface="Open Sans Light"/>
              </a:rPr>
              <a:t> non </a:t>
            </a:r>
            <a:r>
              <a:rPr lang="en-US" sz="1050" dirty="0" err="1">
                <a:solidFill>
                  <a:srgbClr val="57565A"/>
                </a:solidFill>
                <a:latin typeface="Open Sans Light"/>
              </a:rPr>
              <a:t>arcu</a:t>
            </a:r>
            <a:r>
              <a:rPr lang="en-US" sz="1050" dirty="0">
                <a:solidFill>
                  <a:srgbClr val="57565A"/>
                </a:solidFill>
                <a:latin typeface="Open Sans Light"/>
              </a:rPr>
              <a:t> </a:t>
            </a:r>
            <a:r>
              <a:rPr lang="en-US" sz="1050" dirty="0" err="1">
                <a:solidFill>
                  <a:srgbClr val="57565A"/>
                </a:solidFill>
                <a:latin typeface="Open Sans Light"/>
              </a:rPr>
              <a:t>volutpat</a:t>
            </a:r>
            <a:r>
              <a:rPr lang="en-US" sz="1050" dirty="0">
                <a:solidFill>
                  <a:srgbClr val="57565A"/>
                </a:solidFill>
                <a:latin typeface="Open Sans Light"/>
              </a:rPr>
              <a:t> dictum. </a:t>
            </a:r>
            <a:r>
              <a:rPr lang="en-US" sz="1050" dirty="0" err="1">
                <a:solidFill>
                  <a:srgbClr val="57565A"/>
                </a:solidFill>
                <a:latin typeface="Open Sans Light"/>
              </a:rPr>
              <a:t>Donec</a:t>
            </a:r>
            <a:r>
              <a:rPr lang="en-US" sz="1050" dirty="0">
                <a:solidFill>
                  <a:srgbClr val="57565A"/>
                </a:solidFill>
                <a:latin typeface="Open Sans Light"/>
              </a:rPr>
              <a:t> </a:t>
            </a:r>
            <a:r>
              <a:rPr lang="en-US" sz="1050" dirty="0" err="1">
                <a:solidFill>
                  <a:srgbClr val="57565A"/>
                </a:solidFill>
                <a:latin typeface="Open Sans Light"/>
              </a:rPr>
              <a:t>purus</a:t>
            </a:r>
            <a:r>
              <a:rPr lang="en-US" sz="1050" dirty="0">
                <a:solidFill>
                  <a:srgbClr val="57565A"/>
                </a:solidFill>
                <a:latin typeface="Open Sans Light"/>
              </a:rPr>
              <a:t> </a:t>
            </a:r>
            <a:r>
              <a:rPr lang="en-US" sz="1050" dirty="0" err="1">
                <a:solidFill>
                  <a:srgbClr val="57565A"/>
                </a:solidFill>
                <a:latin typeface="Open Sans Light"/>
              </a:rPr>
              <a:t>lectus</a:t>
            </a:r>
            <a:r>
              <a:rPr lang="en-US" sz="1050" dirty="0">
                <a:solidFill>
                  <a:srgbClr val="57565A"/>
                </a:solidFill>
                <a:latin typeface="Open Sans Light"/>
              </a:rPr>
              <a:t>, </a:t>
            </a:r>
            <a:r>
              <a:rPr lang="en-US" sz="1050" dirty="0" err="1">
                <a:solidFill>
                  <a:srgbClr val="57565A"/>
                </a:solidFill>
                <a:latin typeface="Open Sans Light"/>
              </a:rPr>
              <a:t>fringilla</a:t>
            </a:r>
            <a:r>
              <a:rPr lang="en-US" sz="1050" dirty="0">
                <a:solidFill>
                  <a:srgbClr val="57565A"/>
                </a:solidFill>
                <a:latin typeface="Open Sans Light"/>
              </a:rPr>
              <a:t> vitae </a:t>
            </a:r>
            <a:r>
              <a:rPr lang="en-US" sz="1050" dirty="0" err="1">
                <a:solidFill>
                  <a:srgbClr val="57565A"/>
                </a:solidFill>
                <a:latin typeface="Open Sans Light"/>
              </a:rPr>
              <a:t>faucibus</a:t>
            </a:r>
            <a:r>
              <a:rPr lang="en-US" sz="1050" dirty="0">
                <a:solidFill>
                  <a:srgbClr val="57565A"/>
                </a:solidFill>
                <a:latin typeface="Open Sans Light"/>
              </a:rPr>
              <a:t> at, </a:t>
            </a:r>
            <a:r>
              <a:rPr lang="en-US" sz="1050" dirty="0" err="1">
                <a:solidFill>
                  <a:srgbClr val="57565A"/>
                </a:solidFill>
                <a:latin typeface="Open Sans Light"/>
              </a:rPr>
              <a:t>ornare</a:t>
            </a:r>
            <a:r>
              <a:rPr lang="en-US" sz="1050" dirty="0">
                <a:solidFill>
                  <a:srgbClr val="57565A"/>
                </a:solidFill>
                <a:latin typeface="Open Sans Light"/>
              </a:rPr>
              <a:t> id </a:t>
            </a:r>
            <a:r>
              <a:rPr lang="en-US" sz="1050" dirty="0" err="1">
                <a:solidFill>
                  <a:srgbClr val="57565A"/>
                </a:solidFill>
                <a:latin typeface="Open Sans Light"/>
              </a:rPr>
              <a:t>diam</a:t>
            </a:r>
            <a:endParaRPr lang="en-US" sz="1050" dirty="0">
              <a:solidFill>
                <a:srgbClr val="57565A"/>
              </a:solidFill>
              <a:latin typeface="Open Sans Light"/>
            </a:endParaRPr>
          </a:p>
        </p:txBody>
      </p:sp>
      <p:sp>
        <p:nvSpPr>
          <p:cNvPr id="5" name="TextBox 4"/>
          <p:cNvSpPr txBox="1"/>
          <p:nvPr/>
        </p:nvSpPr>
        <p:spPr>
          <a:xfrm>
            <a:off x="5624001" y="2123057"/>
            <a:ext cx="2755422" cy="810478"/>
          </a:xfrm>
          <a:prstGeom prst="rect">
            <a:avLst/>
          </a:prstGeom>
          <a:noFill/>
        </p:spPr>
        <p:txBody>
          <a:bodyPr wrap="square" rtlCol="0" anchor="t">
            <a:spAutoFit/>
          </a:bodyPr>
          <a:lstStyle/>
          <a:p>
            <a:pPr defTabSz="1219170">
              <a:spcAft>
                <a:spcPts val="150"/>
              </a:spcAft>
            </a:pPr>
            <a:r>
              <a:rPr lang="en-US" sz="1350" b="1" spc="-53" dirty="0">
                <a:solidFill>
                  <a:srgbClr val="57565A"/>
                </a:solidFill>
                <a:latin typeface="Open Sans" panose="020B0606030504020204" pitchFamily="34" charset="0"/>
              </a:rPr>
              <a:t>Hope Defined</a:t>
            </a:r>
            <a:endParaRPr lang="en-US" dirty="0">
              <a:solidFill>
                <a:srgbClr val="57565A"/>
              </a:solidFill>
              <a:latin typeface="Open Sans Light"/>
            </a:endParaRPr>
          </a:p>
          <a:p>
            <a:pPr defTabSz="1219170">
              <a:spcAft>
                <a:spcPts val="150"/>
              </a:spcAft>
            </a:pPr>
            <a:r>
              <a:rPr lang="en-US" sz="1050" dirty="0">
                <a:solidFill>
                  <a:srgbClr val="57565A"/>
                </a:solidFill>
                <a:latin typeface="Open Sans Light"/>
              </a:rPr>
              <a:t>Hope means different things to different people, and its meaning is subjective and illusive to define.</a:t>
            </a:r>
            <a:endParaRPr lang="en-US"/>
          </a:p>
        </p:txBody>
      </p:sp>
      <p:sp>
        <p:nvSpPr>
          <p:cNvPr id="6" name="TextBox 5"/>
          <p:cNvSpPr txBox="1"/>
          <p:nvPr/>
        </p:nvSpPr>
        <p:spPr>
          <a:xfrm>
            <a:off x="5624000" y="2944326"/>
            <a:ext cx="3065474" cy="804066"/>
          </a:xfrm>
          <a:prstGeom prst="rect">
            <a:avLst/>
          </a:prstGeom>
          <a:noFill/>
        </p:spPr>
        <p:txBody>
          <a:bodyPr wrap="square" rtlCol="0">
            <a:spAutoFit/>
          </a:bodyPr>
          <a:lstStyle/>
          <a:p>
            <a:pPr defTabSz="1219170">
              <a:spcAft>
                <a:spcPts val="150"/>
              </a:spcAft>
            </a:pPr>
            <a:r>
              <a:rPr lang="en-US" sz="1350" b="1" spc="-53" dirty="0">
                <a:solidFill>
                  <a:srgbClr val="57565A"/>
                </a:solidFill>
                <a:latin typeface="Open Sans" panose="020B0606030504020204" pitchFamily="34" charset="0"/>
                <a:ea typeface="Open Sans" panose="020B0606030504020204" pitchFamily="34" charset="0"/>
                <a:cs typeface="Open Sans" panose="020B0606030504020204" pitchFamily="34" charset="0"/>
              </a:rPr>
              <a:t>Hope through Religious Worldviews</a:t>
            </a:r>
          </a:p>
          <a:p>
            <a:pPr defTabSz="1219170">
              <a:spcAft>
                <a:spcPts val="150"/>
              </a:spcAft>
            </a:pPr>
            <a:r>
              <a:rPr lang="en-US" sz="1050" dirty="0">
                <a:solidFill>
                  <a:srgbClr val="57565A"/>
                </a:solidFill>
                <a:latin typeface="Open Sans Light"/>
              </a:rPr>
              <a:t>Though hope can be philosophical, many people understand it through their religious worldview.</a:t>
            </a:r>
          </a:p>
        </p:txBody>
      </p:sp>
      <p:sp>
        <p:nvSpPr>
          <p:cNvPr id="7" name="TextBox 6"/>
          <p:cNvSpPr txBox="1"/>
          <p:nvPr/>
        </p:nvSpPr>
        <p:spPr>
          <a:xfrm>
            <a:off x="5624001" y="4586863"/>
            <a:ext cx="2755422" cy="1011815"/>
          </a:xfrm>
          <a:prstGeom prst="rect">
            <a:avLst/>
          </a:prstGeom>
          <a:noFill/>
        </p:spPr>
        <p:txBody>
          <a:bodyPr wrap="square" rtlCol="0" anchor="t">
            <a:spAutoFit/>
          </a:bodyPr>
          <a:lstStyle/>
          <a:p>
            <a:pPr defTabSz="1219170">
              <a:spcAft>
                <a:spcPts val="150"/>
              </a:spcAft>
            </a:pPr>
            <a:r>
              <a:rPr lang="en-US" sz="1350" b="1" spc="-53" dirty="0">
                <a:solidFill>
                  <a:srgbClr val="57565A"/>
                </a:solidFill>
                <a:latin typeface="Open Sans" panose="020B0606030504020204" pitchFamily="34" charset="0"/>
                <a:ea typeface="Open Sans" panose="020B0606030504020204" pitchFamily="34" charset="0"/>
                <a:cs typeface="Open Sans" panose="020B0606030504020204" pitchFamily="34" charset="0"/>
              </a:rPr>
              <a:t>Tools to move from Hope lost to Hope found</a:t>
            </a:r>
          </a:p>
          <a:p>
            <a:pPr defTabSz="1219170">
              <a:spcAft>
                <a:spcPts val="150"/>
              </a:spcAft>
            </a:pPr>
            <a:r>
              <a:rPr lang="en-US" sz="1050" dirty="0">
                <a:solidFill>
                  <a:srgbClr val="57565A"/>
                </a:solidFill>
                <a:latin typeface="Open Sans Light"/>
              </a:rPr>
              <a:t>Equipping providers and staff to better handle hope conversations and move to transcendent resilience.</a:t>
            </a:r>
          </a:p>
        </p:txBody>
      </p:sp>
      <p:sp>
        <p:nvSpPr>
          <p:cNvPr id="8" name="TextBox 7"/>
          <p:cNvSpPr txBox="1"/>
          <p:nvPr/>
        </p:nvSpPr>
        <p:spPr>
          <a:xfrm>
            <a:off x="5624001" y="3765595"/>
            <a:ext cx="2755422" cy="804066"/>
          </a:xfrm>
          <a:prstGeom prst="rect">
            <a:avLst/>
          </a:prstGeom>
          <a:noFill/>
        </p:spPr>
        <p:txBody>
          <a:bodyPr wrap="square" rtlCol="0">
            <a:spAutoFit/>
          </a:bodyPr>
          <a:lstStyle/>
          <a:p>
            <a:pPr defTabSz="1219170">
              <a:spcAft>
                <a:spcPts val="150"/>
              </a:spcAft>
            </a:pPr>
            <a:r>
              <a:rPr lang="en-US" sz="1350" b="1" spc="-53" dirty="0">
                <a:solidFill>
                  <a:srgbClr val="57565A"/>
                </a:solidFill>
                <a:latin typeface="Open Sans" panose="020B0606030504020204" pitchFamily="34" charset="0"/>
                <a:ea typeface="Open Sans" panose="020B0606030504020204" pitchFamily="34" charset="0"/>
                <a:cs typeface="Open Sans" panose="020B0606030504020204" pitchFamily="34" charset="0"/>
              </a:rPr>
              <a:t>Hope in the Clinical Setting</a:t>
            </a:r>
          </a:p>
          <a:p>
            <a:pPr defTabSz="1219170">
              <a:spcAft>
                <a:spcPts val="150"/>
              </a:spcAft>
            </a:pPr>
            <a:r>
              <a:rPr lang="en-US" sz="1050" dirty="0">
                <a:solidFill>
                  <a:srgbClr val="57565A"/>
                </a:solidFill>
                <a:latin typeface="Open Sans Light"/>
              </a:rPr>
              <a:t>In the clinical setting, the concept of hope has brought healing, but hope has also been used as a weapon.</a:t>
            </a:r>
          </a:p>
        </p:txBody>
      </p:sp>
      <p:cxnSp>
        <p:nvCxnSpPr>
          <p:cNvPr id="10" name="Straight Connector 9"/>
          <p:cNvCxnSpPr/>
          <p:nvPr/>
        </p:nvCxnSpPr>
        <p:spPr>
          <a:xfrm>
            <a:off x="4409982" y="2044495"/>
            <a:ext cx="0" cy="3301718"/>
          </a:xfrm>
          <a:prstGeom prst="line">
            <a:avLst/>
          </a:prstGeom>
          <a:ln>
            <a:solidFill>
              <a:srgbClr val="7F7F7F">
                <a:alpha val="50000"/>
              </a:srgbClr>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815027" y="2095220"/>
            <a:ext cx="675075" cy="67507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dirty="0">
                <a:solidFill>
                  <a:srgbClr val="FFFFFF"/>
                </a:solidFill>
                <a:latin typeface="Open Sans Light"/>
              </a:rPr>
              <a:t>01</a:t>
            </a:r>
          </a:p>
        </p:txBody>
      </p:sp>
      <p:sp>
        <p:nvSpPr>
          <p:cNvPr id="14" name="Oval 13"/>
          <p:cNvSpPr/>
          <p:nvPr/>
        </p:nvSpPr>
        <p:spPr>
          <a:xfrm>
            <a:off x="4815027" y="2916488"/>
            <a:ext cx="675075" cy="67507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dirty="0">
                <a:solidFill>
                  <a:srgbClr val="FFFFFF"/>
                </a:solidFill>
                <a:latin typeface="Open Sans Light"/>
              </a:rPr>
              <a:t>02</a:t>
            </a:r>
          </a:p>
        </p:txBody>
      </p:sp>
      <p:sp>
        <p:nvSpPr>
          <p:cNvPr id="15" name="Oval 14"/>
          <p:cNvSpPr/>
          <p:nvPr/>
        </p:nvSpPr>
        <p:spPr>
          <a:xfrm>
            <a:off x="4815027" y="3737757"/>
            <a:ext cx="675075" cy="67507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dirty="0">
                <a:solidFill>
                  <a:srgbClr val="FFFFFF"/>
                </a:solidFill>
                <a:latin typeface="Open Sans Light"/>
              </a:rPr>
              <a:t>03</a:t>
            </a:r>
          </a:p>
        </p:txBody>
      </p:sp>
      <p:sp>
        <p:nvSpPr>
          <p:cNvPr id="16" name="Oval 15"/>
          <p:cNvSpPr/>
          <p:nvPr/>
        </p:nvSpPr>
        <p:spPr>
          <a:xfrm>
            <a:off x="4815027" y="4559025"/>
            <a:ext cx="675075" cy="67507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dirty="0">
                <a:solidFill>
                  <a:srgbClr val="FFFFFF"/>
                </a:solidFill>
                <a:latin typeface="Open Sans Light"/>
              </a:rPr>
              <a:t>04</a:t>
            </a:r>
          </a:p>
        </p:txBody>
      </p:sp>
      <p:pic>
        <p:nvPicPr>
          <p:cNvPr id="3" name="Picture 2"/>
          <p:cNvPicPr>
            <a:picLocks noChangeAspect="1"/>
          </p:cNvPicPr>
          <p:nvPr/>
        </p:nvPicPr>
        <p:blipFill>
          <a:blip r:embed="rId3"/>
          <a:stretch>
            <a:fillRect/>
          </a:stretch>
        </p:blipFill>
        <p:spPr>
          <a:xfrm>
            <a:off x="144137" y="3125900"/>
            <a:ext cx="3860800" cy="2108200"/>
          </a:xfrm>
          <a:prstGeom prst="rect">
            <a:avLst/>
          </a:prstGeom>
        </p:spPr>
      </p:pic>
    </p:spTree>
    <p:extLst>
      <p:ext uri="{BB962C8B-B14F-4D97-AF65-F5344CB8AC3E}">
        <p14:creationId xmlns:p14="http://schemas.microsoft.com/office/powerpoint/2010/main" val="42047952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1" fill="hold" nodeType="withEffect">
                                      <p:stCondLst>
                                        <p:cond delay="30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1100"/>
                                            <p:tgtEl>
                                              <p:spTgt spid="10"/>
                                            </p:tgtEl>
                                          </p:cBhvr>
                                        </p:animEffect>
                                      </p:childTnLst>
                                    </p:cTn>
                                  </p:par>
                                  <p:par>
                                    <p:cTn id="11" presetID="2" presetClass="entr" presetSubtype="1" fill="hold" grpId="0" nodeType="withEffect" p14:presetBounceEnd="66667">
                                      <p:stCondLst>
                                        <p:cond delay="300"/>
                                      </p:stCondLst>
                                      <p:childTnLst>
                                        <p:set>
                                          <p:cBhvr>
                                            <p:cTn id="12" dur="1" fill="hold">
                                              <p:stCondLst>
                                                <p:cond delay="0"/>
                                              </p:stCondLst>
                                            </p:cTn>
                                            <p:tgtEl>
                                              <p:spTgt spid="12"/>
                                            </p:tgtEl>
                                            <p:attrNameLst>
                                              <p:attrName>style.visibility</p:attrName>
                                            </p:attrNameLst>
                                          </p:cBhvr>
                                          <p:to>
                                            <p:strVal val="visible"/>
                                          </p:to>
                                        </p:set>
                                        <p:anim calcmode="lin" valueType="num" p14:bounceEnd="66667">
                                          <p:cBhvr additive="base">
                                            <p:cTn id="13" dur="9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14" dur="900" fill="hold"/>
                                            <p:tgtEl>
                                              <p:spTgt spid="12"/>
                                            </p:tgtEl>
                                            <p:attrNameLst>
                                              <p:attrName>ppt_y</p:attrName>
                                            </p:attrNameLst>
                                          </p:cBhvr>
                                          <p:tavLst>
                                            <p:tav tm="0">
                                              <p:val>
                                                <p:strVal val="0-#ppt_h/2"/>
                                              </p:val>
                                            </p:tav>
                                            <p:tav tm="100000">
                                              <p:val>
                                                <p:strVal val="#ppt_y"/>
                                              </p:val>
                                            </p:tav>
                                          </p:tavLst>
                                        </p:anim>
                                      </p:childTnLst>
                                    </p:cTn>
                                  </p:par>
                                  <p:par>
                                    <p:cTn id="15" presetID="10" presetClass="entr" presetSubtype="0" fill="hold" grpId="0" nodeType="withEffect">
                                      <p:stCondLst>
                                        <p:cond delay="7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2" presetClass="entr" presetSubtype="1" fill="hold" grpId="0" nodeType="withEffect" p14:presetBounceEnd="66667">
                                      <p:stCondLst>
                                        <p:cond delay="400"/>
                                      </p:stCondLst>
                                      <p:childTnLst>
                                        <p:set>
                                          <p:cBhvr>
                                            <p:cTn id="19" dur="1" fill="hold">
                                              <p:stCondLst>
                                                <p:cond delay="0"/>
                                              </p:stCondLst>
                                            </p:cTn>
                                            <p:tgtEl>
                                              <p:spTgt spid="14"/>
                                            </p:tgtEl>
                                            <p:attrNameLst>
                                              <p:attrName>style.visibility</p:attrName>
                                            </p:attrNameLst>
                                          </p:cBhvr>
                                          <p:to>
                                            <p:strVal val="visible"/>
                                          </p:to>
                                        </p:set>
                                        <p:anim calcmode="lin" valueType="num" p14:bounceEnd="66667">
                                          <p:cBhvr additive="base">
                                            <p:cTn id="20" dur="1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21" dur="1000" fill="hold"/>
                                            <p:tgtEl>
                                              <p:spTgt spid="14"/>
                                            </p:tgtEl>
                                            <p:attrNameLst>
                                              <p:attrName>ppt_y</p:attrName>
                                            </p:attrNameLst>
                                          </p:cBhvr>
                                          <p:tavLst>
                                            <p:tav tm="0">
                                              <p:val>
                                                <p:strVal val="0-#ppt_h/2"/>
                                              </p:val>
                                            </p:tav>
                                            <p:tav tm="100000">
                                              <p:val>
                                                <p:strVal val="#ppt_y"/>
                                              </p:val>
                                            </p:tav>
                                          </p:tavLst>
                                        </p:anim>
                                      </p:childTnLst>
                                    </p:cTn>
                                  </p:par>
                                  <p:par>
                                    <p:cTn id="22" presetID="10" presetClass="entr" presetSubtype="0" fill="hold" grpId="0" nodeType="withEffect">
                                      <p:stCondLst>
                                        <p:cond delay="9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2" presetClass="entr" presetSubtype="1" fill="hold" grpId="0" nodeType="withEffect" p14:presetBounceEnd="66667">
                                      <p:stCondLst>
                                        <p:cond delay="500"/>
                                      </p:stCondLst>
                                      <p:childTnLst>
                                        <p:set>
                                          <p:cBhvr>
                                            <p:cTn id="26" dur="1" fill="hold">
                                              <p:stCondLst>
                                                <p:cond delay="0"/>
                                              </p:stCondLst>
                                            </p:cTn>
                                            <p:tgtEl>
                                              <p:spTgt spid="15"/>
                                            </p:tgtEl>
                                            <p:attrNameLst>
                                              <p:attrName>style.visibility</p:attrName>
                                            </p:attrNameLst>
                                          </p:cBhvr>
                                          <p:to>
                                            <p:strVal val="visible"/>
                                          </p:to>
                                        </p:set>
                                        <p:anim calcmode="lin" valueType="num" p14:bounceEnd="66667">
                                          <p:cBhvr additive="base">
                                            <p:cTn id="27" dur="11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28" dur="1100" fill="hold"/>
                                            <p:tgtEl>
                                              <p:spTgt spid="15"/>
                                            </p:tgtEl>
                                            <p:attrNameLst>
                                              <p:attrName>ppt_y</p:attrName>
                                            </p:attrNameLst>
                                          </p:cBhvr>
                                          <p:tavLst>
                                            <p:tav tm="0">
                                              <p:val>
                                                <p:strVal val="0-#ppt_h/2"/>
                                              </p:val>
                                            </p:tav>
                                            <p:tav tm="100000">
                                              <p:val>
                                                <p:strVal val="#ppt_y"/>
                                              </p:val>
                                            </p:tav>
                                          </p:tavLst>
                                        </p:anim>
                                      </p:childTnLst>
                                    </p:cTn>
                                  </p:par>
                                  <p:par>
                                    <p:cTn id="29" presetID="10" presetClass="entr" presetSubtype="0" fill="hold" grpId="0" nodeType="withEffect">
                                      <p:stCondLst>
                                        <p:cond delay="11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2" presetClass="entr" presetSubtype="1" fill="hold" grpId="0" nodeType="withEffect" p14:presetBounceEnd="66667">
                                      <p:stCondLst>
                                        <p:cond delay="600"/>
                                      </p:stCondLst>
                                      <p:childTnLst>
                                        <p:set>
                                          <p:cBhvr>
                                            <p:cTn id="33" dur="1" fill="hold">
                                              <p:stCondLst>
                                                <p:cond delay="0"/>
                                              </p:stCondLst>
                                            </p:cTn>
                                            <p:tgtEl>
                                              <p:spTgt spid="16"/>
                                            </p:tgtEl>
                                            <p:attrNameLst>
                                              <p:attrName>style.visibility</p:attrName>
                                            </p:attrNameLst>
                                          </p:cBhvr>
                                          <p:to>
                                            <p:strVal val="visible"/>
                                          </p:to>
                                        </p:set>
                                        <p:anim calcmode="lin" valueType="num" p14:bounceEnd="66667">
                                          <p:cBhvr additive="base">
                                            <p:cTn id="34" dur="12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35" dur="1200" fill="hold"/>
                                            <p:tgtEl>
                                              <p:spTgt spid="16"/>
                                            </p:tgtEl>
                                            <p:attrNameLst>
                                              <p:attrName>ppt_y</p:attrName>
                                            </p:attrNameLst>
                                          </p:cBhvr>
                                          <p:tavLst>
                                            <p:tav tm="0">
                                              <p:val>
                                                <p:strVal val="0-#ppt_h/2"/>
                                              </p:val>
                                            </p:tav>
                                            <p:tav tm="100000">
                                              <p:val>
                                                <p:strVal val="#ppt_y"/>
                                              </p:val>
                                            </p:tav>
                                          </p:tavLst>
                                        </p:anim>
                                      </p:childTnLst>
                                    </p:cTn>
                                  </p:par>
                                  <p:par>
                                    <p:cTn id="36" presetID="10" presetClass="entr" presetSubtype="0" fill="hold" grpId="0" nodeType="withEffect">
                                      <p:stCondLst>
                                        <p:cond delay="13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2"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1" fill="hold" nodeType="withEffect">
                                      <p:stCondLst>
                                        <p:cond delay="30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1100"/>
                                            <p:tgtEl>
                                              <p:spTgt spid="10"/>
                                            </p:tgtEl>
                                          </p:cBhvr>
                                        </p:animEffect>
                                      </p:childTnLst>
                                    </p:cTn>
                                  </p:par>
                                  <p:par>
                                    <p:cTn id="11" presetID="2" presetClass="entr" presetSubtype="1" fill="hold" grpId="0" nodeType="withEffect">
                                      <p:stCondLst>
                                        <p:cond delay="3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900" fill="hold"/>
                                            <p:tgtEl>
                                              <p:spTgt spid="12"/>
                                            </p:tgtEl>
                                            <p:attrNameLst>
                                              <p:attrName>ppt_x</p:attrName>
                                            </p:attrNameLst>
                                          </p:cBhvr>
                                          <p:tavLst>
                                            <p:tav tm="0">
                                              <p:val>
                                                <p:strVal val="#ppt_x"/>
                                              </p:val>
                                            </p:tav>
                                            <p:tav tm="100000">
                                              <p:val>
                                                <p:strVal val="#ppt_x"/>
                                              </p:val>
                                            </p:tav>
                                          </p:tavLst>
                                        </p:anim>
                                        <p:anim calcmode="lin" valueType="num">
                                          <p:cBhvr additive="base">
                                            <p:cTn id="14" dur="900" fill="hold"/>
                                            <p:tgtEl>
                                              <p:spTgt spid="12"/>
                                            </p:tgtEl>
                                            <p:attrNameLst>
                                              <p:attrName>ppt_y</p:attrName>
                                            </p:attrNameLst>
                                          </p:cBhvr>
                                          <p:tavLst>
                                            <p:tav tm="0">
                                              <p:val>
                                                <p:strVal val="0-#ppt_h/2"/>
                                              </p:val>
                                            </p:tav>
                                            <p:tav tm="100000">
                                              <p:val>
                                                <p:strVal val="#ppt_y"/>
                                              </p:val>
                                            </p:tav>
                                          </p:tavLst>
                                        </p:anim>
                                      </p:childTnLst>
                                    </p:cTn>
                                  </p:par>
                                  <p:par>
                                    <p:cTn id="15" presetID="10" presetClass="entr" presetSubtype="0" fill="hold" grpId="0" nodeType="withEffect">
                                      <p:stCondLst>
                                        <p:cond delay="7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2" presetClass="entr" presetSubtype="1" fill="hold" grpId="0" nodeType="withEffect">
                                      <p:stCondLst>
                                        <p:cond delay="4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000" fill="hold"/>
                                            <p:tgtEl>
                                              <p:spTgt spid="14"/>
                                            </p:tgtEl>
                                            <p:attrNameLst>
                                              <p:attrName>ppt_x</p:attrName>
                                            </p:attrNameLst>
                                          </p:cBhvr>
                                          <p:tavLst>
                                            <p:tav tm="0">
                                              <p:val>
                                                <p:strVal val="#ppt_x"/>
                                              </p:val>
                                            </p:tav>
                                            <p:tav tm="100000">
                                              <p:val>
                                                <p:strVal val="#ppt_x"/>
                                              </p:val>
                                            </p:tav>
                                          </p:tavLst>
                                        </p:anim>
                                        <p:anim calcmode="lin" valueType="num">
                                          <p:cBhvr additive="base">
                                            <p:cTn id="21" dur="1000" fill="hold"/>
                                            <p:tgtEl>
                                              <p:spTgt spid="14"/>
                                            </p:tgtEl>
                                            <p:attrNameLst>
                                              <p:attrName>ppt_y</p:attrName>
                                            </p:attrNameLst>
                                          </p:cBhvr>
                                          <p:tavLst>
                                            <p:tav tm="0">
                                              <p:val>
                                                <p:strVal val="0-#ppt_h/2"/>
                                              </p:val>
                                            </p:tav>
                                            <p:tav tm="100000">
                                              <p:val>
                                                <p:strVal val="#ppt_y"/>
                                              </p:val>
                                            </p:tav>
                                          </p:tavLst>
                                        </p:anim>
                                      </p:childTnLst>
                                    </p:cTn>
                                  </p:par>
                                  <p:par>
                                    <p:cTn id="22" presetID="10" presetClass="entr" presetSubtype="0" fill="hold" grpId="0" nodeType="withEffect">
                                      <p:stCondLst>
                                        <p:cond delay="9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2" presetClass="entr" presetSubtype="1"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100" fill="hold"/>
                                            <p:tgtEl>
                                              <p:spTgt spid="15"/>
                                            </p:tgtEl>
                                            <p:attrNameLst>
                                              <p:attrName>ppt_x</p:attrName>
                                            </p:attrNameLst>
                                          </p:cBhvr>
                                          <p:tavLst>
                                            <p:tav tm="0">
                                              <p:val>
                                                <p:strVal val="#ppt_x"/>
                                              </p:val>
                                            </p:tav>
                                            <p:tav tm="100000">
                                              <p:val>
                                                <p:strVal val="#ppt_x"/>
                                              </p:val>
                                            </p:tav>
                                          </p:tavLst>
                                        </p:anim>
                                        <p:anim calcmode="lin" valueType="num">
                                          <p:cBhvr additive="base">
                                            <p:cTn id="28" dur="1100" fill="hold"/>
                                            <p:tgtEl>
                                              <p:spTgt spid="15"/>
                                            </p:tgtEl>
                                            <p:attrNameLst>
                                              <p:attrName>ppt_y</p:attrName>
                                            </p:attrNameLst>
                                          </p:cBhvr>
                                          <p:tavLst>
                                            <p:tav tm="0">
                                              <p:val>
                                                <p:strVal val="0-#ppt_h/2"/>
                                              </p:val>
                                            </p:tav>
                                            <p:tav tm="100000">
                                              <p:val>
                                                <p:strVal val="#ppt_y"/>
                                              </p:val>
                                            </p:tav>
                                          </p:tavLst>
                                        </p:anim>
                                      </p:childTnLst>
                                    </p:cTn>
                                  </p:par>
                                  <p:par>
                                    <p:cTn id="29" presetID="10" presetClass="entr" presetSubtype="0" fill="hold" grpId="0" nodeType="withEffect">
                                      <p:stCondLst>
                                        <p:cond delay="11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2" presetClass="entr" presetSubtype="1" fill="hold" grpId="0" nodeType="withEffect">
                                      <p:stCondLst>
                                        <p:cond delay="60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1200" fill="hold"/>
                                            <p:tgtEl>
                                              <p:spTgt spid="16"/>
                                            </p:tgtEl>
                                            <p:attrNameLst>
                                              <p:attrName>ppt_x</p:attrName>
                                            </p:attrNameLst>
                                          </p:cBhvr>
                                          <p:tavLst>
                                            <p:tav tm="0">
                                              <p:val>
                                                <p:strVal val="#ppt_x"/>
                                              </p:val>
                                            </p:tav>
                                            <p:tav tm="100000">
                                              <p:val>
                                                <p:strVal val="#ppt_x"/>
                                              </p:val>
                                            </p:tav>
                                          </p:tavLst>
                                        </p:anim>
                                        <p:anim calcmode="lin" valueType="num">
                                          <p:cBhvr additive="base">
                                            <p:cTn id="35" dur="1200" fill="hold"/>
                                            <p:tgtEl>
                                              <p:spTgt spid="16"/>
                                            </p:tgtEl>
                                            <p:attrNameLst>
                                              <p:attrName>ppt_y</p:attrName>
                                            </p:attrNameLst>
                                          </p:cBhvr>
                                          <p:tavLst>
                                            <p:tav tm="0">
                                              <p:val>
                                                <p:strVal val="0-#ppt_h/2"/>
                                              </p:val>
                                            </p:tav>
                                            <p:tav tm="100000">
                                              <p:val>
                                                <p:strVal val="#ppt_y"/>
                                              </p:val>
                                            </p:tav>
                                          </p:tavLst>
                                        </p:anim>
                                      </p:childTnLst>
                                    </p:cTn>
                                  </p:par>
                                  <p:par>
                                    <p:cTn id="36" presetID="10" presetClass="entr" presetSubtype="0" fill="hold" grpId="0" nodeType="withEffect">
                                      <p:stCondLst>
                                        <p:cond delay="13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2" grpId="0" animBg="1"/>
          <p:bldP spid="14" grpId="0" animBg="1"/>
          <p:bldP spid="15" grpId="0" animBg="1"/>
          <p:bldP spid="1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6277-79FE-4FC5-8424-E183C8CFDF80}"/>
              </a:ext>
            </a:extLst>
          </p:cNvPr>
          <p:cNvSpPr>
            <a:spLocks noGrp="1"/>
          </p:cNvSpPr>
          <p:nvPr>
            <p:ph type="title"/>
          </p:nvPr>
        </p:nvSpPr>
        <p:spPr/>
        <p:txBody>
          <a:bodyPr/>
          <a:lstStyle/>
          <a:p>
            <a:r>
              <a:rPr lang="en-US" dirty="0"/>
              <a:t>Hope: Like this or.....</a:t>
            </a:r>
          </a:p>
        </p:txBody>
      </p:sp>
      <p:pic>
        <p:nvPicPr>
          <p:cNvPr id="4" name="Picture 4" descr="A picture containing book, text&#10;&#10;Description generated with very high confidence">
            <a:extLst>
              <a:ext uri="{FF2B5EF4-FFF2-40B4-BE49-F238E27FC236}">
                <a16:creationId xmlns:a16="http://schemas.microsoft.com/office/drawing/2014/main" id="{90ACAE72-9C21-4029-85C7-2089627C714F}"/>
              </a:ext>
            </a:extLst>
          </p:cNvPr>
          <p:cNvPicPr>
            <a:picLocks noChangeAspect="1"/>
          </p:cNvPicPr>
          <p:nvPr/>
        </p:nvPicPr>
        <p:blipFill>
          <a:blip r:embed="rId3"/>
          <a:stretch>
            <a:fillRect/>
          </a:stretch>
        </p:blipFill>
        <p:spPr>
          <a:xfrm>
            <a:off x="2799471" y="1868014"/>
            <a:ext cx="3678701" cy="4373997"/>
          </a:xfrm>
          <a:prstGeom prst="rect">
            <a:avLst/>
          </a:prstGeom>
        </p:spPr>
      </p:pic>
    </p:spTree>
    <p:extLst>
      <p:ext uri="{BB962C8B-B14F-4D97-AF65-F5344CB8AC3E}">
        <p14:creationId xmlns:p14="http://schemas.microsoft.com/office/powerpoint/2010/main" val="850296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2035-71FE-4829-B554-5C584169C6A0}"/>
              </a:ext>
            </a:extLst>
          </p:cNvPr>
          <p:cNvSpPr>
            <a:spLocks noGrp="1"/>
          </p:cNvSpPr>
          <p:nvPr>
            <p:ph type="title"/>
          </p:nvPr>
        </p:nvSpPr>
        <p:spPr/>
        <p:txBody>
          <a:bodyPr/>
          <a:lstStyle/>
          <a:p>
            <a:r>
              <a:rPr lang="en-US" dirty="0"/>
              <a:t>...Like This</a:t>
            </a:r>
          </a:p>
        </p:txBody>
      </p:sp>
      <p:pic>
        <p:nvPicPr>
          <p:cNvPr id="3" name="Picture 3" descr="A picture containing text, map&#10;&#10;Description generated with very high confidence">
            <a:extLst>
              <a:ext uri="{FF2B5EF4-FFF2-40B4-BE49-F238E27FC236}">
                <a16:creationId xmlns:a16="http://schemas.microsoft.com/office/drawing/2014/main" id="{92E1FE14-0DA9-469C-9FB6-A012DAB0D318}"/>
              </a:ext>
            </a:extLst>
          </p:cNvPr>
          <p:cNvPicPr>
            <a:picLocks noChangeAspect="1"/>
          </p:cNvPicPr>
          <p:nvPr/>
        </p:nvPicPr>
        <p:blipFill>
          <a:blip r:embed="rId3"/>
          <a:stretch>
            <a:fillRect/>
          </a:stretch>
        </p:blipFill>
        <p:spPr>
          <a:xfrm>
            <a:off x="2602524" y="1454289"/>
            <a:ext cx="4164036" cy="4399587"/>
          </a:xfrm>
          <a:prstGeom prst="rect">
            <a:avLst/>
          </a:prstGeom>
        </p:spPr>
      </p:pic>
    </p:spTree>
    <p:extLst>
      <p:ext uri="{BB962C8B-B14F-4D97-AF65-F5344CB8AC3E}">
        <p14:creationId xmlns:p14="http://schemas.microsoft.com/office/powerpoint/2010/main" val="981375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688369" y="1349769"/>
            <a:ext cx="660920" cy="806063"/>
            <a:chOff x="1617" y="935"/>
            <a:chExt cx="255" cy="311"/>
          </a:xfrm>
          <a:solidFill>
            <a:srgbClr val="FFFFFF"/>
          </a:solidFill>
        </p:grpSpPr>
        <p:sp>
          <p:nvSpPr>
            <p:cNvPr id="4" name="Freeform 5"/>
            <p:cNvSpPr>
              <a:spLocks/>
            </p:cNvSpPr>
            <p:nvPr/>
          </p:nvSpPr>
          <p:spPr bwMode="auto">
            <a:xfrm>
              <a:off x="1805" y="1029"/>
              <a:ext cx="67" cy="66"/>
            </a:xfrm>
            <a:custGeom>
              <a:avLst/>
              <a:gdLst>
                <a:gd name="T0" fmla="*/ 72 w 122"/>
                <a:gd name="T1" fmla="*/ 61 h 121"/>
                <a:gd name="T2" fmla="*/ 119 w 122"/>
                <a:gd name="T3" fmla="*/ 14 h 121"/>
                <a:gd name="T4" fmla="*/ 119 w 122"/>
                <a:gd name="T5" fmla="*/ 3 h 121"/>
                <a:gd name="T6" fmla="*/ 107 w 122"/>
                <a:gd name="T7" fmla="*/ 3 h 121"/>
                <a:gd name="T8" fmla="*/ 61 w 122"/>
                <a:gd name="T9" fmla="*/ 49 h 121"/>
                <a:gd name="T10" fmla="*/ 14 w 122"/>
                <a:gd name="T11" fmla="*/ 3 h 121"/>
                <a:gd name="T12" fmla="*/ 3 w 122"/>
                <a:gd name="T13" fmla="*/ 3 h 121"/>
                <a:gd name="T14" fmla="*/ 3 w 122"/>
                <a:gd name="T15" fmla="*/ 14 h 121"/>
                <a:gd name="T16" fmla="*/ 50 w 122"/>
                <a:gd name="T17" fmla="*/ 61 h 121"/>
                <a:gd name="T18" fmla="*/ 3 w 122"/>
                <a:gd name="T19" fmla="*/ 107 h 121"/>
                <a:gd name="T20" fmla="*/ 3 w 122"/>
                <a:gd name="T21" fmla="*/ 119 h 121"/>
                <a:gd name="T22" fmla="*/ 9 w 122"/>
                <a:gd name="T23" fmla="*/ 121 h 121"/>
                <a:gd name="T24" fmla="*/ 14 w 122"/>
                <a:gd name="T25" fmla="*/ 119 h 121"/>
                <a:gd name="T26" fmla="*/ 61 w 122"/>
                <a:gd name="T27" fmla="*/ 72 h 121"/>
                <a:gd name="T28" fmla="*/ 107 w 122"/>
                <a:gd name="T29" fmla="*/ 119 h 121"/>
                <a:gd name="T30" fmla="*/ 113 w 122"/>
                <a:gd name="T31" fmla="*/ 121 h 121"/>
                <a:gd name="T32" fmla="*/ 119 w 122"/>
                <a:gd name="T33" fmla="*/ 119 h 121"/>
                <a:gd name="T34" fmla="*/ 119 w 122"/>
                <a:gd name="T35" fmla="*/ 107 h 121"/>
                <a:gd name="T36" fmla="*/ 72 w 122"/>
                <a:gd name="T37"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21">
                  <a:moveTo>
                    <a:pt x="72" y="61"/>
                  </a:moveTo>
                  <a:cubicBezTo>
                    <a:pt x="119" y="14"/>
                    <a:pt x="119" y="14"/>
                    <a:pt x="119" y="14"/>
                  </a:cubicBezTo>
                  <a:cubicBezTo>
                    <a:pt x="122" y="11"/>
                    <a:pt x="122" y="6"/>
                    <a:pt x="119" y="3"/>
                  </a:cubicBezTo>
                  <a:cubicBezTo>
                    <a:pt x="116" y="0"/>
                    <a:pt x="111" y="0"/>
                    <a:pt x="107" y="3"/>
                  </a:cubicBezTo>
                  <a:cubicBezTo>
                    <a:pt x="61" y="49"/>
                    <a:pt x="61" y="49"/>
                    <a:pt x="61" y="49"/>
                  </a:cubicBezTo>
                  <a:cubicBezTo>
                    <a:pt x="14" y="3"/>
                    <a:pt x="14" y="3"/>
                    <a:pt x="14" y="3"/>
                  </a:cubicBezTo>
                  <a:cubicBezTo>
                    <a:pt x="11" y="0"/>
                    <a:pt x="6" y="0"/>
                    <a:pt x="3" y="3"/>
                  </a:cubicBezTo>
                  <a:cubicBezTo>
                    <a:pt x="0" y="6"/>
                    <a:pt x="0" y="11"/>
                    <a:pt x="3" y="14"/>
                  </a:cubicBezTo>
                  <a:cubicBezTo>
                    <a:pt x="50" y="61"/>
                    <a:pt x="50" y="61"/>
                    <a:pt x="50" y="61"/>
                  </a:cubicBezTo>
                  <a:cubicBezTo>
                    <a:pt x="3" y="107"/>
                    <a:pt x="3" y="107"/>
                    <a:pt x="3" y="107"/>
                  </a:cubicBezTo>
                  <a:cubicBezTo>
                    <a:pt x="0" y="110"/>
                    <a:pt x="0" y="115"/>
                    <a:pt x="3" y="119"/>
                  </a:cubicBezTo>
                  <a:cubicBezTo>
                    <a:pt x="5" y="120"/>
                    <a:pt x="7" y="121"/>
                    <a:pt x="9" y="121"/>
                  </a:cubicBezTo>
                  <a:cubicBezTo>
                    <a:pt x="11" y="121"/>
                    <a:pt x="13" y="120"/>
                    <a:pt x="14" y="119"/>
                  </a:cubicBezTo>
                  <a:cubicBezTo>
                    <a:pt x="61" y="72"/>
                    <a:pt x="61" y="72"/>
                    <a:pt x="61" y="72"/>
                  </a:cubicBezTo>
                  <a:cubicBezTo>
                    <a:pt x="107" y="119"/>
                    <a:pt x="107" y="119"/>
                    <a:pt x="107" y="119"/>
                  </a:cubicBezTo>
                  <a:cubicBezTo>
                    <a:pt x="109" y="120"/>
                    <a:pt x="111" y="121"/>
                    <a:pt x="113" y="121"/>
                  </a:cubicBezTo>
                  <a:cubicBezTo>
                    <a:pt x="115" y="121"/>
                    <a:pt x="117" y="120"/>
                    <a:pt x="119" y="119"/>
                  </a:cubicBezTo>
                  <a:cubicBezTo>
                    <a:pt x="122" y="115"/>
                    <a:pt x="122" y="110"/>
                    <a:pt x="119" y="107"/>
                  </a:cubicBezTo>
                  <a:lnTo>
                    <a:pt x="72" y="6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US" sz="2400">
                <a:solidFill>
                  <a:srgbClr val="FFFFFF"/>
                </a:solidFill>
                <a:latin typeface="Open Sans Light"/>
              </a:endParaRPr>
            </a:p>
          </p:txBody>
        </p:sp>
        <p:sp>
          <p:nvSpPr>
            <p:cNvPr id="5" name="Freeform 6"/>
            <p:cNvSpPr>
              <a:spLocks/>
            </p:cNvSpPr>
            <p:nvPr/>
          </p:nvSpPr>
          <p:spPr bwMode="auto">
            <a:xfrm>
              <a:off x="1738" y="935"/>
              <a:ext cx="66" cy="66"/>
            </a:xfrm>
            <a:custGeom>
              <a:avLst/>
              <a:gdLst>
                <a:gd name="T0" fmla="*/ 119 w 122"/>
                <a:gd name="T1" fmla="*/ 3 h 121"/>
                <a:gd name="T2" fmla="*/ 108 w 122"/>
                <a:gd name="T3" fmla="*/ 3 h 121"/>
                <a:gd name="T4" fmla="*/ 61 w 122"/>
                <a:gd name="T5" fmla="*/ 49 h 121"/>
                <a:gd name="T6" fmla="*/ 15 w 122"/>
                <a:gd name="T7" fmla="*/ 3 h 121"/>
                <a:gd name="T8" fmla="*/ 3 w 122"/>
                <a:gd name="T9" fmla="*/ 3 h 121"/>
                <a:gd name="T10" fmla="*/ 3 w 122"/>
                <a:gd name="T11" fmla="*/ 14 h 121"/>
                <a:gd name="T12" fmla="*/ 50 w 122"/>
                <a:gd name="T13" fmla="*/ 61 h 121"/>
                <a:gd name="T14" fmla="*/ 3 w 122"/>
                <a:gd name="T15" fmla="*/ 107 h 121"/>
                <a:gd name="T16" fmla="*/ 3 w 122"/>
                <a:gd name="T17" fmla="*/ 118 h 121"/>
                <a:gd name="T18" fmla="*/ 9 w 122"/>
                <a:gd name="T19" fmla="*/ 121 h 121"/>
                <a:gd name="T20" fmla="*/ 15 w 122"/>
                <a:gd name="T21" fmla="*/ 118 h 121"/>
                <a:gd name="T22" fmla="*/ 61 w 122"/>
                <a:gd name="T23" fmla="*/ 72 h 121"/>
                <a:gd name="T24" fmla="*/ 108 w 122"/>
                <a:gd name="T25" fmla="*/ 118 h 121"/>
                <a:gd name="T26" fmla="*/ 113 w 122"/>
                <a:gd name="T27" fmla="*/ 121 h 121"/>
                <a:gd name="T28" fmla="*/ 119 w 122"/>
                <a:gd name="T29" fmla="*/ 118 h 121"/>
                <a:gd name="T30" fmla="*/ 119 w 122"/>
                <a:gd name="T31" fmla="*/ 107 h 121"/>
                <a:gd name="T32" fmla="*/ 73 w 122"/>
                <a:gd name="T33" fmla="*/ 61 h 121"/>
                <a:gd name="T34" fmla="*/ 119 w 122"/>
                <a:gd name="T35" fmla="*/ 14 h 121"/>
                <a:gd name="T36" fmla="*/ 119 w 122"/>
                <a:gd name="T37"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21">
                  <a:moveTo>
                    <a:pt x="119" y="3"/>
                  </a:moveTo>
                  <a:cubicBezTo>
                    <a:pt x="116" y="0"/>
                    <a:pt x="111" y="0"/>
                    <a:pt x="108" y="3"/>
                  </a:cubicBezTo>
                  <a:cubicBezTo>
                    <a:pt x="61" y="49"/>
                    <a:pt x="61" y="49"/>
                    <a:pt x="61" y="49"/>
                  </a:cubicBezTo>
                  <a:cubicBezTo>
                    <a:pt x="15" y="3"/>
                    <a:pt x="15" y="3"/>
                    <a:pt x="15" y="3"/>
                  </a:cubicBezTo>
                  <a:cubicBezTo>
                    <a:pt x="12" y="0"/>
                    <a:pt x="7" y="0"/>
                    <a:pt x="3" y="3"/>
                  </a:cubicBezTo>
                  <a:cubicBezTo>
                    <a:pt x="0" y="6"/>
                    <a:pt x="0" y="11"/>
                    <a:pt x="3" y="14"/>
                  </a:cubicBezTo>
                  <a:cubicBezTo>
                    <a:pt x="50" y="61"/>
                    <a:pt x="50" y="61"/>
                    <a:pt x="50" y="61"/>
                  </a:cubicBezTo>
                  <a:cubicBezTo>
                    <a:pt x="3" y="107"/>
                    <a:pt x="3" y="107"/>
                    <a:pt x="3" y="107"/>
                  </a:cubicBezTo>
                  <a:cubicBezTo>
                    <a:pt x="0" y="110"/>
                    <a:pt x="0" y="115"/>
                    <a:pt x="3" y="118"/>
                  </a:cubicBezTo>
                  <a:cubicBezTo>
                    <a:pt x="5" y="120"/>
                    <a:pt x="7" y="121"/>
                    <a:pt x="9" y="121"/>
                  </a:cubicBezTo>
                  <a:cubicBezTo>
                    <a:pt x="11" y="121"/>
                    <a:pt x="13" y="120"/>
                    <a:pt x="15" y="118"/>
                  </a:cubicBezTo>
                  <a:cubicBezTo>
                    <a:pt x="61" y="72"/>
                    <a:pt x="61" y="72"/>
                    <a:pt x="61" y="72"/>
                  </a:cubicBezTo>
                  <a:cubicBezTo>
                    <a:pt x="108" y="118"/>
                    <a:pt x="108" y="118"/>
                    <a:pt x="108" y="118"/>
                  </a:cubicBezTo>
                  <a:cubicBezTo>
                    <a:pt x="109" y="120"/>
                    <a:pt x="111" y="121"/>
                    <a:pt x="113" y="121"/>
                  </a:cubicBezTo>
                  <a:cubicBezTo>
                    <a:pt x="115" y="121"/>
                    <a:pt x="117" y="120"/>
                    <a:pt x="119" y="118"/>
                  </a:cubicBezTo>
                  <a:cubicBezTo>
                    <a:pt x="122" y="115"/>
                    <a:pt x="122" y="110"/>
                    <a:pt x="119" y="107"/>
                  </a:cubicBezTo>
                  <a:cubicBezTo>
                    <a:pt x="73" y="61"/>
                    <a:pt x="73" y="61"/>
                    <a:pt x="73" y="61"/>
                  </a:cubicBezTo>
                  <a:cubicBezTo>
                    <a:pt x="119" y="14"/>
                    <a:pt x="119" y="14"/>
                    <a:pt x="119" y="14"/>
                  </a:cubicBezTo>
                  <a:cubicBezTo>
                    <a:pt x="122" y="11"/>
                    <a:pt x="122" y="6"/>
                    <a:pt x="119"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US" sz="2400">
                <a:solidFill>
                  <a:srgbClr val="FFFFFF"/>
                </a:solidFill>
                <a:latin typeface="Open Sans Light"/>
              </a:endParaRPr>
            </a:p>
          </p:txBody>
        </p:sp>
        <p:sp>
          <p:nvSpPr>
            <p:cNvPr id="6" name="Freeform 7"/>
            <p:cNvSpPr>
              <a:spLocks/>
            </p:cNvSpPr>
            <p:nvPr/>
          </p:nvSpPr>
          <p:spPr bwMode="auto">
            <a:xfrm>
              <a:off x="1617" y="1123"/>
              <a:ext cx="67" cy="66"/>
            </a:xfrm>
            <a:custGeom>
              <a:avLst/>
              <a:gdLst>
                <a:gd name="T0" fmla="*/ 119 w 122"/>
                <a:gd name="T1" fmla="*/ 3 h 121"/>
                <a:gd name="T2" fmla="*/ 108 w 122"/>
                <a:gd name="T3" fmla="*/ 3 h 121"/>
                <a:gd name="T4" fmla="*/ 61 w 122"/>
                <a:gd name="T5" fmla="*/ 50 h 121"/>
                <a:gd name="T6" fmla="*/ 15 w 122"/>
                <a:gd name="T7" fmla="*/ 3 h 121"/>
                <a:gd name="T8" fmla="*/ 4 w 122"/>
                <a:gd name="T9" fmla="*/ 3 h 121"/>
                <a:gd name="T10" fmla="*/ 4 w 122"/>
                <a:gd name="T11" fmla="*/ 15 h 121"/>
                <a:gd name="T12" fmla="*/ 50 w 122"/>
                <a:gd name="T13" fmla="*/ 61 h 121"/>
                <a:gd name="T14" fmla="*/ 4 w 122"/>
                <a:gd name="T15" fmla="*/ 108 h 121"/>
                <a:gd name="T16" fmla="*/ 4 w 122"/>
                <a:gd name="T17" fmla="*/ 119 h 121"/>
                <a:gd name="T18" fmla="*/ 9 w 122"/>
                <a:gd name="T19" fmla="*/ 121 h 121"/>
                <a:gd name="T20" fmla="*/ 15 w 122"/>
                <a:gd name="T21" fmla="*/ 119 h 121"/>
                <a:gd name="T22" fmla="*/ 61 w 122"/>
                <a:gd name="T23" fmla="*/ 72 h 121"/>
                <a:gd name="T24" fmla="*/ 108 w 122"/>
                <a:gd name="T25" fmla="*/ 119 h 121"/>
                <a:gd name="T26" fmla="*/ 113 w 122"/>
                <a:gd name="T27" fmla="*/ 121 h 121"/>
                <a:gd name="T28" fmla="*/ 119 w 122"/>
                <a:gd name="T29" fmla="*/ 119 h 121"/>
                <a:gd name="T30" fmla="*/ 119 w 122"/>
                <a:gd name="T31" fmla="*/ 108 h 121"/>
                <a:gd name="T32" fmla="*/ 73 w 122"/>
                <a:gd name="T33" fmla="*/ 61 h 121"/>
                <a:gd name="T34" fmla="*/ 119 w 122"/>
                <a:gd name="T35" fmla="*/ 15 h 121"/>
                <a:gd name="T36" fmla="*/ 119 w 122"/>
                <a:gd name="T37"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21">
                  <a:moveTo>
                    <a:pt x="119" y="3"/>
                  </a:moveTo>
                  <a:cubicBezTo>
                    <a:pt x="116" y="0"/>
                    <a:pt x="111" y="0"/>
                    <a:pt x="108" y="3"/>
                  </a:cubicBezTo>
                  <a:cubicBezTo>
                    <a:pt x="61" y="50"/>
                    <a:pt x="61" y="50"/>
                    <a:pt x="61" y="50"/>
                  </a:cubicBezTo>
                  <a:cubicBezTo>
                    <a:pt x="15" y="3"/>
                    <a:pt x="15" y="3"/>
                    <a:pt x="15" y="3"/>
                  </a:cubicBezTo>
                  <a:cubicBezTo>
                    <a:pt x="12" y="0"/>
                    <a:pt x="7" y="0"/>
                    <a:pt x="4" y="3"/>
                  </a:cubicBezTo>
                  <a:cubicBezTo>
                    <a:pt x="0" y="6"/>
                    <a:pt x="0" y="12"/>
                    <a:pt x="4" y="15"/>
                  </a:cubicBezTo>
                  <a:cubicBezTo>
                    <a:pt x="50" y="61"/>
                    <a:pt x="50" y="61"/>
                    <a:pt x="50" y="61"/>
                  </a:cubicBezTo>
                  <a:cubicBezTo>
                    <a:pt x="4" y="108"/>
                    <a:pt x="4" y="108"/>
                    <a:pt x="4" y="108"/>
                  </a:cubicBezTo>
                  <a:cubicBezTo>
                    <a:pt x="0" y="111"/>
                    <a:pt x="0" y="116"/>
                    <a:pt x="4" y="119"/>
                  </a:cubicBezTo>
                  <a:cubicBezTo>
                    <a:pt x="5" y="120"/>
                    <a:pt x="7" y="121"/>
                    <a:pt x="9" y="121"/>
                  </a:cubicBezTo>
                  <a:cubicBezTo>
                    <a:pt x="11" y="121"/>
                    <a:pt x="13" y="120"/>
                    <a:pt x="15" y="119"/>
                  </a:cubicBezTo>
                  <a:cubicBezTo>
                    <a:pt x="61" y="72"/>
                    <a:pt x="61" y="72"/>
                    <a:pt x="61" y="72"/>
                  </a:cubicBezTo>
                  <a:cubicBezTo>
                    <a:pt x="108" y="119"/>
                    <a:pt x="108" y="119"/>
                    <a:pt x="108" y="119"/>
                  </a:cubicBezTo>
                  <a:cubicBezTo>
                    <a:pt x="109" y="120"/>
                    <a:pt x="111" y="121"/>
                    <a:pt x="113" y="121"/>
                  </a:cubicBezTo>
                  <a:cubicBezTo>
                    <a:pt x="115" y="121"/>
                    <a:pt x="118" y="120"/>
                    <a:pt x="119" y="119"/>
                  </a:cubicBezTo>
                  <a:cubicBezTo>
                    <a:pt x="122" y="116"/>
                    <a:pt x="122" y="111"/>
                    <a:pt x="119" y="108"/>
                  </a:cubicBezTo>
                  <a:cubicBezTo>
                    <a:pt x="73" y="61"/>
                    <a:pt x="73" y="61"/>
                    <a:pt x="73" y="61"/>
                  </a:cubicBezTo>
                  <a:cubicBezTo>
                    <a:pt x="119" y="15"/>
                    <a:pt x="119" y="15"/>
                    <a:pt x="119" y="15"/>
                  </a:cubicBezTo>
                  <a:cubicBezTo>
                    <a:pt x="122" y="12"/>
                    <a:pt x="122" y="6"/>
                    <a:pt x="119"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US" sz="2400">
                <a:solidFill>
                  <a:srgbClr val="FFFFFF"/>
                </a:solidFill>
                <a:latin typeface="Open Sans Light"/>
              </a:endParaRPr>
            </a:p>
          </p:txBody>
        </p:sp>
        <p:sp>
          <p:nvSpPr>
            <p:cNvPr id="7" name="Freeform 8"/>
            <p:cNvSpPr>
              <a:spLocks noEditPoints="1"/>
            </p:cNvSpPr>
            <p:nvPr/>
          </p:nvSpPr>
          <p:spPr bwMode="auto">
            <a:xfrm>
              <a:off x="1631" y="1003"/>
              <a:ext cx="167" cy="243"/>
            </a:xfrm>
            <a:custGeom>
              <a:avLst/>
              <a:gdLst>
                <a:gd name="T0" fmla="*/ 254 w 306"/>
                <a:gd name="T1" fmla="*/ 326 h 444"/>
                <a:gd name="T2" fmla="*/ 254 w 306"/>
                <a:gd name="T3" fmla="*/ 246 h 444"/>
                <a:gd name="T4" fmla="*/ 252 w 306"/>
                <a:gd name="T5" fmla="*/ 240 h 444"/>
                <a:gd name="T6" fmla="*/ 28 w 306"/>
                <a:gd name="T7" fmla="*/ 16 h 444"/>
                <a:gd name="T8" fmla="*/ 129 w 306"/>
                <a:gd name="T9" fmla="*/ 16 h 444"/>
                <a:gd name="T10" fmla="*/ 137 w 306"/>
                <a:gd name="T11" fmla="*/ 8 h 444"/>
                <a:gd name="T12" fmla="*/ 129 w 306"/>
                <a:gd name="T13" fmla="*/ 0 h 444"/>
                <a:gd name="T14" fmla="*/ 8 w 306"/>
                <a:gd name="T15" fmla="*/ 0 h 444"/>
                <a:gd name="T16" fmla="*/ 8 w 306"/>
                <a:gd name="T17" fmla="*/ 0 h 444"/>
                <a:gd name="T18" fmla="*/ 8 w 306"/>
                <a:gd name="T19" fmla="*/ 0 h 444"/>
                <a:gd name="T20" fmla="*/ 8 w 306"/>
                <a:gd name="T21" fmla="*/ 0 h 444"/>
                <a:gd name="T22" fmla="*/ 8 w 306"/>
                <a:gd name="T23" fmla="*/ 0 h 444"/>
                <a:gd name="T24" fmla="*/ 7 w 306"/>
                <a:gd name="T25" fmla="*/ 0 h 444"/>
                <a:gd name="T26" fmla="*/ 6 w 306"/>
                <a:gd name="T27" fmla="*/ 1 h 444"/>
                <a:gd name="T28" fmla="*/ 5 w 306"/>
                <a:gd name="T29" fmla="*/ 1 h 444"/>
                <a:gd name="T30" fmla="*/ 5 w 306"/>
                <a:gd name="T31" fmla="*/ 1 h 444"/>
                <a:gd name="T32" fmla="*/ 4 w 306"/>
                <a:gd name="T33" fmla="*/ 2 h 444"/>
                <a:gd name="T34" fmla="*/ 2 w 306"/>
                <a:gd name="T35" fmla="*/ 4 h 444"/>
                <a:gd name="T36" fmla="*/ 1 w 306"/>
                <a:gd name="T37" fmla="*/ 4 h 444"/>
                <a:gd name="T38" fmla="*/ 1 w 306"/>
                <a:gd name="T39" fmla="*/ 5 h 444"/>
                <a:gd name="T40" fmla="*/ 1 w 306"/>
                <a:gd name="T41" fmla="*/ 6 h 444"/>
                <a:gd name="T42" fmla="*/ 1 w 306"/>
                <a:gd name="T43" fmla="*/ 7 h 444"/>
                <a:gd name="T44" fmla="*/ 0 w 306"/>
                <a:gd name="T45" fmla="*/ 8 h 444"/>
                <a:gd name="T46" fmla="*/ 0 w 306"/>
                <a:gd name="T47" fmla="*/ 129 h 444"/>
                <a:gd name="T48" fmla="*/ 8 w 306"/>
                <a:gd name="T49" fmla="*/ 137 h 444"/>
                <a:gd name="T50" fmla="*/ 16 w 306"/>
                <a:gd name="T51" fmla="*/ 129 h 444"/>
                <a:gd name="T52" fmla="*/ 16 w 306"/>
                <a:gd name="T53" fmla="*/ 28 h 444"/>
                <a:gd name="T54" fmla="*/ 238 w 306"/>
                <a:gd name="T55" fmla="*/ 249 h 444"/>
                <a:gd name="T56" fmla="*/ 238 w 306"/>
                <a:gd name="T57" fmla="*/ 326 h 444"/>
                <a:gd name="T58" fmla="*/ 187 w 306"/>
                <a:gd name="T59" fmla="*/ 385 h 444"/>
                <a:gd name="T60" fmla="*/ 246 w 306"/>
                <a:gd name="T61" fmla="*/ 444 h 444"/>
                <a:gd name="T62" fmla="*/ 306 w 306"/>
                <a:gd name="T63" fmla="*/ 385 h 444"/>
                <a:gd name="T64" fmla="*/ 254 w 306"/>
                <a:gd name="T65" fmla="*/ 326 h 444"/>
                <a:gd name="T66" fmla="*/ 246 w 306"/>
                <a:gd name="T67" fmla="*/ 428 h 444"/>
                <a:gd name="T68" fmla="*/ 203 w 306"/>
                <a:gd name="T69" fmla="*/ 385 h 444"/>
                <a:gd name="T70" fmla="*/ 246 w 306"/>
                <a:gd name="T71" fmla="*/ 341 h 444"/>
                <a:gd name="T72" fmla="*/ 290 w 306"/>
                <a:gd name="T73" fmla="*/ 385 h 444"/>
                <a:gd name="T74" fmla="*/ 246 w 306"/>
                <a:gd name="T75" fmla="*/ 42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6" h="444">
                  <a:moveTo>
                    <a:pt x="254" y="326"/>
                  </a:moveTo>
                  <a:cubicBezTo>
                    <a:pt x="254" y="246"/>
                    <a:pt x="254" y="246"/>
                    <a:pt x="254" y="246"/>
                  </a:cubicBezTo>
                  <a:cubicBezTo>
                    <a:pt x="254" y="244"/>
                    <a:pt x="253" y="242"/>
                    <a:pt x="252" y="240"/>
                  </a:cubicBezTo>
                  <a:cubicBezTo>
                    <a:pt x="28" y="16"/>
                    <a:pt x="28" y="16"/>
                    <a:pt x="28" y="16"/>
                  </a:cubicBezTo>
                  <a:cubicBezTo>
                    <a:pt x="129" y="16"/>
                    <a:pt x="129" y="16"/>
                    <a:pt x="129" y="16"/>
                  </a:cubicBezTo>
                  <a:cubicBezTo>
                    <a:pt x="134" y="16"/>
                    <a:pt x="137" y="13"/>
                    <a:pt x="137" y="8"/>
                  </a:cubicBezTo>
                  <a:cubicBezTo>
                    <a:pt x="137" y="4"/>
                    <a:pt x="134" y="0"/>
                    <a:pt x="129" y="0"/>
                  </a:cubicBezTo>
                  <a:cubicBezTo>
                    <a:pt x="8" y="0"/>
                    <a:pt x="8" y="0"/>
                    <a:pt x="8" y="0"/>
                  </a:cubicBezTo>
                  <a:cubicBezTo>
                    <a:pt x="8" y="0"/>
                    <a:pt x="8" y="0"/>
                    <a:pt x="8" y="0"/>
                  </a:cubicBezTo>
                  <a:cubicBezTo>
                    <a:pt x="8" y="0"/>
                    <a:pt x="8" y="0"/>
                    <a:pt x="8" y="0"/>
                  </a:cubicBezTo>
                  <a:cubicBezTo>
                    <a:pt x="8" y="0"/>
                    <a:pt x="8" y="0"/>
                    <a:pt x="8" y="0"/>
                  </a:cubicBezTo>
                  <a:cubicBezTo>
                    <a:pt x="8" y="0"/>
                    <a:pt x="8" y="0"/>
                    <a:pt x="8" y="0"/>
                  </a:cubicBezTo>
                  <a:cubicBezTo>
                    <a:pt x="8" y="0"/>
                    <a:pt x="7" y="0"/>
                    <a:pt x="7" y="0"/>
                  </a:cubicBezTo>
                  <a:cubicBezTo>
                    <a:pt x="7" y="1"/>
                    <a:pt x="6" y="1"/>
                    <a:pt x="6" y="1"/>
                  </a:cubicBezTo>
                  <a:cubicBezTo>
                    <a:pt x="6" y="1"/>
                    <a:pt x="6" y="1"/>
                    <a:pt x="5" y="1"/>
                  </a:cubicBezTo>
                  <a:cubicBezTo>
                    <a:pt x="5" y="1"/>
                    <a:pt x="5" y="1"/>
                    <a:pt x="5" y="1"/>
                  </a:cubicBezTo>
                  <a:cubicBezTo>
                    <a:pt x="4" y="1"/>
                    <a:pt x="4" y="2"/>
                    <a:pt x="4" y="2"/>
                  </a:cubicBezTo>
                  <a:cubicBezTo>
                    <a:pt x="3" y="2"/>
                    <a:pt x="2" y="3"/>
                    <a:pt x="2" y="4"/>
                  </a:cubicBezTo>
                  <a:cubicBezTo>
                    <a:pt x="2" y="4"/>
                    <a:pt x="2" y="4"/>
                    <a:pt x="1" y="4"/>
                  </a:cubicBezTo>
                  <a:cubicBezTo>
                    <a:pt x="1" y="5"/>
                    <a:pt x="1" y="5"/>
                    <a:pt x="1" y="5"/>
                  </a:cubicBezTo>
                  <a:cubicBezTo>
                    <a:pt x="1" y="6"/>
                    <a:pt x="1" y="6"/>
                    <a:pt x="1" y="6"/>
                  </a:cubicBezTo>
                  <a:cubicBezTo>
                    <a:pt x="1" y="6"/>
                    <a:pt x="1" y="7"/>
                    <a:pt x="1" y="7"/>
                  </a:cubicBezTo>
                  <a:cubicBezTo>
                    <a:pt x="0" y="7"/>
                    <a:pt x="0" y="8"/>
                    <a:pt x="0" y="8"/>
                  </a:cubicBezTo>
                  <a:cubicBezTo>
                    <a:pt x="0" y="129"/>
                    <a:pt x="0" y="129"/>
                    <a:pt x="0" y="129"/>
                  </a:cubicBezTo>
                  <a:cubicBezTo>
                    <a:pt x="0" y="134"/>
                    <a:pt x="4" y="137"/>
                    <a:pt x="8" y="137"/>
                  </a:cubicBezTo>
                  <a:cubicBezTo>
                    <a:pt x="13" y="137"/>
                    <a:pt x="16" y="134"/>
                    <a:pt x="16" y="129"/>
                  </a:cubicBezTo>
                  <a:cubicBezTo>
                    <a:pt x="16" y="28"/>
                    <a:pt x="16" y="28"/>
                    <a:pt x="16" y="28"/>
                  </a:cubicBezTo>
                  <a:cubicBezTo>
                    <a:pt x="238" y="249"/>
                    <a:pt x="238" y="249"/>
                    <a:pt x="238" y="249"/>
                  </a:cubicBezTo>
                  <a:cubicBezTo>
                    <a:pt x="238" y="326"/>
                    <a:pt x="238" y="326"/>
                    <a:pt x="238" y="326"/>
                  </a:cubicBezTo>
                  <a:cubicBezTo>
                    <a:pt x="209" y="330"/>
                    <a:pt x="187" y="355"/>
                    <a:pt x="187" y="385"/>
                  </a:cubicBezTo>
                  <a:cubicBezTo>
                    <a:pt x="187" y="418"/>
                    <a:pt x="213" y="444"/>
                    <a:pt x="246" y="444"/>
                  </a:cubicBezTo>
                  <a:cubicBezTo>
                    <a:pt x="279" y="444"/>
                    <a:pt x="306" y="418"/>
                    <a:pt x="306" y="385"/>
                  </a:cubicBezTo>
                  <a:cubicBezTo>
                    <a:pt x="306" y="355"/>
                    <a:pt x="283" y="330"/>
                    <a:pt x="254" y="326"/>
                  </a:cubicBezTo>
                  <a:close/>
                  <a:moveTo>
                    <a:pt x="246" y="428"/>
                  </a:moveTo>
                  <a:cubicBezTo>
                    <a:pt x="222" y="428"/>
                    <a:pt x="203" y="409"/>
                    <a:pt x="203" y="385"/>
                  </a:cubicBezTo>
                  <a:cubicBezTo>
                    <a:pt x="203" y="361"/>
                    <a:pt x="222" y="341"/>
                    <a:pt x="246" y="341"/>
                  </a:cubicBezTo>
                  <a:cubicBezTo>
                    <a:pt x="270" y="341"/>
                    <a:pt x="290" y="361"/>
                    <a:pt x="290" y="385"/>
                  </a:cubicBezTo>
                  <a:cubicBezTo>
                    <a:pt x="290" y="409"/>
                    <a:pt x="270" y="428"/>
                    <a:pt x="246" y="4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US" sz="2400">
                <a:solidFill>
                  <a:srgbClr val="FFFFFF"/>
                </a:solidFill>
                <a:latin typeface="Open Sans Light"/>
              </a:endParaRPr>
            </a:p>
          </p:txBody>
        </p:sp>
      </p:grpSp>
      <p:pic>
        <p:nvPicPr>
          <p:cNvPr id="9" name="Content Placeholder 4" descr="http___collections.nmnh.si.edu_media__irn=10956768.jpg"/>
          <p:cNvPicPr>
            <a:picLocks noChangeAspect="1"/>
          </p:cNvPicPr>
          <p:nvPr/>
        </p:nvPicPr>
        <p:blipFill>
          <a:blip r:embed="rId3" cstate="print"/>
          <a:stretch>
            <a:fillRect/>
          </a:stretch>
        </p:blipFill>
        <p:spPr>
          <a:xfrm>
            <a:off x="3494374" y="2518302"/>
            <a:ext cx="5410200" cy="3657600"/>
          </a:xfrm>
          <a:prstGeom prst="rect">
            <a:avLst/>
          </a:prstGeom>
          <a:ln w="57150" cmpd="sng">
            <a:solidFill>
              <a:srgbClr val="FFFF00"/>
            </a:solidFill>
          </a:ln>
        </p:spPr>
      </p:pic>
      <p:sp>
        <p:nvSpPr>
          <p:cNvPr id="2" name="Rectangle 1"/>
          <p:cNvSpPr/>
          <p:nvPr/>
        </p:nvSpPr>
        <p:spPr>
          <a:xfrm>
            <a:off x="744954" y="-315416"/>
            <a:ext cx="3098115" cy="4662518"/>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205740" tIns="205740" rIns="205740" bIns="205740" rtlCol="0" anchor="b" anchorCtr="0"/>
          <a:lstStyle/>
          <a:p>
            <a:pPr algn="ctr" defTabSz="1219170"/>
            <a:endParaRPr lang="en-US" sz="2100" b="1" dirty="0">
              <a:solidFill>
                <a:srgbClr val="4DB3C7"/>
              </a:solidFill>
              <a:latin typeface="Open Sans" panose="020B0606030504020204" pitchFamily="34" charset="0"/>
              <a:ea typeface="Open Sans" panose="020B0606030504020204" pitchFamily="34" charset="0"/>
              <a:cs typeface="Open Sans" panose="020B0606030504020204" pitchFamily="34" charset="0"/>
            </a:endParaRPr>
          </a:p>
          <a:p>
            <a:pPr algn="ctr" defTabSz="1219170"/>
            <a:endParaRPr lang="en-US" sz="2100" b="1" dirty="0">
              <a:solidFill>
                <a:srgbClr val="4DB3C7"/>
              </a:solidFill>
              <a:latin typeface="Open Sans" panose="020B0606030504020204" pitchFamily="34" charset="0"/>
              <a:ea typeface="Open Sans" panose="020B0606030504020204" pitchFamily="34" charset="0"/>
              <a:cs typeface="Open Sans" panose="020B0606030504020204" pitchFamily="34" charset="0"/>
            </a:endParaRPr>
          </a:p>
          <a:p>
            <a:pPr algn="ctr" defTabSz="1219170"/>
            <a:r>
              <a:rPr lang="en-US" sz="21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The Hope Diamond</a:t>
            </a:r>
          </a:p>
          <a:p>
            <a:pPr algn="ctr" defTabSz="1219170"/>
            <a:endParaRPr lang="en-US" sz="2100" b="1" dirty="0">
              <a:solidFill>
                <a:srgbClr val="4DB3C7"/>
              </a:solidFill>
              <a:latin typeface="Open Sans" panose="020B0606030504020204" pitchFamily="34" charset="0"/>
              <a:ea typeface="Open Sans" panose="020B0606030504020204" pitchFamily="34" charset="0"/>
              <a:cs typeface="Open Sans" panose="020B0606030504020204" pitchFamily="34" charset="0"/>
            </a:endParaRPr>
          </a:p>
          <a:p>
            <a:pPr algn="ctr" defTabSz="1219170"/>
            <a:endParaRPr lang="en-US" sz="2100" b="1" dirty="0">
              <a:solidFill>
                <a:srgbClr val="4DB3C7"/>
              </a:solidFill>
              <a:latin typeface="Open Sans" panose="020B0606030504020204" pitchFamily="34" charset="0"/>
              <a:ea typeface="Open Sans" panose="020B0606030504020204" pitchFamily="34" charset="0"/>
              <a:cs typeface="Open Sans" panose="020B0606030504020204" pitchFamily="34" charset="0"/>
            </a:endParaRPr>
          </a:p>
          <a:p>
            <a:pPr algn="ctr" defTabSz="1219170"/>
            <a:endParaRPr lang="en-US" sz="2100" b="1" dirty="0">
              <a:solidFill>
                <a:srgbClr val="4DB3C7"/>
              </a:solidFill>
              <a:latin typeface="Open Sans" panose="020B0606030504020204" pitchFamily="34" charset="0"/>
              <a:ea typeface="Open Sans" panose="020B0606030504020204" pitchFamily="34" charset="0"/>
              <a:cs typeface="Open Sans" panose="020B0606030504020204" pitchFamily="34" charset="0"/>
            </a:endParaRPr>
          </a:p>
          <a:p>
            <a:pPr algn="ctr" defTabSz="1219170"/>
            <a:endParaRPr lang="en-US" sz="2100" b="1" dirty="0">
              <a:solidFill>
                <a:srgbClr val="4DB3C7"/>
              </a:solidFill>
              <a:latin typeface="Open Sans" panose="020B0606030504020204" pitchFamily="34" charset="0"/>
              <a:ea typeface="Open Sans" panose="020B0606030504020204" pitchFamily="34" charset="0"/>
              <a:cs typeface="Open Sans" panose="020B0606030504020204" pitchFamily="34" charset="0"/>
            </a:endParaRPr>
          </a:p>
          <a:p>
            <a:pPr algn="ctr" defTabSz="1219170"/>
            <a:endParaRPr lang="en-US" sz="2100" b="1" dirty="0">
              <a:solidFill>
                <a:srgbClr val="4DB3C7"/>
              </a:solidFill>
              <a:latin typeface="Open Sans" panose="020B0606030504020204" pitchFamily="34" charset="0"/>
              <a:ea typeface="Open Sans" panose="020B0606030504020204" pitchFamily="34" charset="0"/>
              <a:cs typeface="Open Sans" panose="020B0606030504020204" pitchFamily="34" charset="0"/>
            </a:endParaRPr>
          </a:p>
          <a:p>
            <a:pPr algn="ctr" defTabSz="1219170"/>
            <a:endParaRPr lang="en-US" sz="2100" b="1" dirty="0">
              <a:solidFill>
                <a:srgbClr val="4DB3C7"/>
              </a:solidFill>
              <a:latin typeface="Open Sans" panose="020B0606030504020204" pitchFamily="34" charset="0"/>
              <a:ea typeface="Open Sans" panose="020B0606030504020204" pitchFamily="34" charset="0"/>
              <a:cs typeface="Open Sans" panose="020B0606030504020204" pitchFamily="34" charset="0"/>
            </a:endParaRPr>
          </a:p>
          <a:p>
            <a:pPr algn="ctr" defTabSz="1219170"/>
            <a:endParaRPr lang="en-US" sz="2100" b="1" dirty="0">
              <a:solidFill>
                <a:srgbClr val="4DB3C7"/>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64695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9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4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ppt_x"/>
                                              </p:val>
                                            </p:tav>
                                            <p:tav tm="100000">
                                              <p:val>
                                                <p:strVal val="#ppt_x"/>
                                              </p:val>
                                            </p:tav>
                                          </p:tavLst>
                                        </p:anim>
                                        <p:anim calcmode="lin" valueType="num">
                                          <p:cBhvr additive="base">
                                            <p:cTn id="8" dur="9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4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What is hope and what does it mean to you?</a:t>
            </a:r>
          </a:p>
        </p:txBody>
      </p:sp>
      <p:pic>
        <p:nvPicPr>
          <p:cNvPr id="5" name="What is Hope Animoto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1554174"/>
            <a:ext cx="7905022" cy="4446575"/>
          </a:xfrm>
          <a:prstGeom prst="rect">
            <a:avLst/>
          </a:prstGeom>
          <a:ln w="28575" cmpd="sng">
            <a:solidFill>
              <a:schemeClr val="tx1"/>
            </a:solidFill>
          </a:ln>
        </p:spPr>
      </p:pic>
    </p:spTree>
    <p:extLst>
      <p:ext uri="{BB962C8B-B14F-4D97-AF65-F5344CB8AC3E}">
        <p14:creationId xmlns:p14="http://schemas.microsoft.com/office/powerpoint/2010/main" val="2890115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4728" y="3382026"/>
            <a:ext cx="1728474" cy="1342291"/>
          </a:xfrm>
          <a:prstGeom prst="rect">
            <a:avLst/>
          </a:prstGeom>
          <a:solidFill>
            <a:schemeClr val="accent1">
              <a:alpha val="20000"/>
            </a:schemeClr>
          </a:solidFill>
        </p:spPr>
        <p:txBody>
          <a:bodyPr wrap="square" lIns="137160" tIns="137160" rIns="137160" bIns="137160" anchor="t">
            <a:spAutoFit/>
          </a:bodyPr>
          <a:lstStyle/>
          <a:p>
            <a:pPr marL="171450" indent="-171450" defTabSz="1219170">
              <a:lnSpc>
                <a:spcPct val="94000"/>
              </a:lnSpc>
              <a:spcAft>
                <a:spcPts val="600"/>
              </a:spcAft>
              <a:buClr>
                <a:srgbClr val="4DB3C7"/>
              </a:buClr>
              <a:buFont typeface="Arial"/>
              <a:buChar char="•"/>
            </a:pPr>
            <a:r>
              <a:rPr lang="en-US" sz="1050" dirty="0"/>
              <a:t>For example: "I hope that 'P'." </a:t>
            </a:r>
          </a:p>
          <a:p>
            <a:pPr marL="128270" indent="-128270" defTabSz="1219170">
              <a:lnSpc>
                <a:spcPct val="94000"/>
              </a:lnSpc>
              <a:spcAft>
                <a:spcPts val="600"/>
              </a:spcAft>
              <a:buClr>
                <a:srgbClr val="4DB3C7"/>
              </a:buClr>
              <a:buFont typeface="Arial" panose="020B0604020202020204" pitchFamily="34" charset="0"/>
              <a:buChar char="•"/>
            </a:pPr>
            <a:r>
              <a:rPr lang="en-US" sz="1050" dirty="0">
                <a:solidFill>
                  <a:srgbClr val="57565A"/>
                </a:solidFill>
                <a:latin typeface="Open Sans Light"/>
              </a:rPr>
              <a:t>Common, standard use of the word.</a:t>
            </a:r>
          </a:p>
          <a:p>
            <a:pPr marL="128270" indent="-128270" defTabSz="1219170">
              <a:lnSpc>
                <a:spcPct val="94000"/>
              </a:lnSpc>
              <a:spcAft>
                <a:spcPts val="600"/>
              </a:spcAft>
              <a:buClr>
                <a:srgbClr val="4DB3C7"/>
              </a:buClr>
              <a:buFont typeface="Arial" panose="020B0604020202020204" pitchFamily="34" charset="0"/>
              <a:buChar char="•"/>
            </a:pPr>
            <a:r>
              <a:rPr lang="en-US" sz="1050" dirty="0">
                <a:solidFill>
                  <a:srgbClr val="57565A"/>
                </a:solidFill>
                <a:latin typeface="Open Sans Light"/>
              </a:rPr>
              <a:t>This has a flippant connotation.</a:t>
            </a:r>
          </a:p>
        </p:txBody>
      </p:sp>
      <p:sp>
        <p:nvSpPr>
          <p:cNvPr id="12" name="Rectangle 11"/>
          <p:cNvSpPr/>
          <p:nvPr/>
        </p:nvSpPr>
        <p:spPr>
          <a:xfrm>
            <a:off x="2735381" y="3701770"/>
            <a:ext cx="1728474" cy="1797993"/>
          </a:xfrm>
          <a:prstGeom prst="rect">
            <a:avLst/>
          </a:prstGeom>
          <a:solidFill>
            <a:schemeClr val="accent3">
              <a:alpha val="20000"/>
            </a:schemeClr>
          </a:solidFill>
        </p:spPr>
        <p:txBody>
          <a:bodyPr wrap="square" lIns="137160" tIns="137160" rIns="137160" bIns="137160" anchor="t">
            <a:spAutoFit/>
          </a:bodyPr>
          <a:lstStyle/>
          <a:p>
            <a:pPr marL="128270" indent="-128270" defTabSz="1219170">
              <a:lnSpc>
                <a:spcPct val="94000"/>
              </a:lnSpc>
              <a:spcAft>
                <a:spcPts val="600"/>
              </a:spcAft>
              <a:buClr>
                <a:srgbClr val="F49D00"/>
              </a:buClr>
              <a:buFont typeface="Arial" panose="020B0604020202020204" pitchFamily="34" charset="0"/>
              <a:buChar char="•"/>
            </a:pPr>
            <a:r>
              <a:rPr lang="en-US" sz="1050" dirty="0">
                <a:solidFill>
                  <a:srgbClr val="57565A"/>
                </a:solidFill>
                <a:latin typeface="Open Sans Light"/>
              </a:rPr>
              <a:t>Having a hope. "My hope is to be on time."</a:t>
            </a:r>
            <a:endParaRPr lang="en-US" dirty="0"/>
          </a:p>
          <a:p>
            <a:pPr marL="128270" indent="-128270" defTabSz="1219170">
              <a:lnSpc>
                <a:spcPct val="94000"/>
              </a:lnSpc>
              <a:spcAft>
                <a:spcPts val="600"/>
              </a:spcAft>
              <a:buClr>
                <a:srgbClr val="F49D00"/>
              </a:buClr>
              <a:buFont typeface="Arial" panose="020B0604020202020204" pitchFamily="34" charset="0"/>
              <a:buChar char="•"/>
            </a:pPr>
            <a:r>
              <a:rPr lang="en-US" sz="1050" dirty="0">
                <a:solidFill>
                  <a:srgbClr val="57565A"/>
                </a:solidFill>
                <a:latin typeface="Open Sans Light"/>
              </a:rPr>
              <a:t>Being a hope. "You're my last hope to complete the project." </a:t>
            </a:r>
          </a:p>
          <a:p>
            <a:pPr marL="128270" indent="-128270" defTabSz="1219170">
              <a:lnSpc>
                <a:spcPct val="94000"/>
              </a:lnSpc>
              <a:spcAft>
                <a:spcPts val="600"/>
              </a:spcAft>
              <a:buClr>
                <a:srgbClr val="F49D00"/>
              </a:buClr>
              <a:buFont typeface="Arial" panose="020B0604020202020204" pitchFamily="34" charset="0"/>
              <a:buChar char="•"/>
            </a:pPr>
            <a:r>
              <a:rPr lang="en-US" sz="1050" dirty="0">
                <a:solidFill>
                  <a:srgbClr val="57565A"/>
                </a:solidFill>
                <a:latin typeface="Open Sans Light"/>
              </a:rPr>
              <a:t>Often expressed when we are stuck. </a:t>
            </a:r>
          </a:p>
        </p:txBody>
      </p:sp>
      <p:sp>
        <p:nvSpPr>
          <p:cNvPr id="13" name="Rectangle 12"/>
          <p:cNvSpPr/>
          <p:nvPr/>
        </p:nvSpPr>
        <p:spPr>
          <a:xfrm>
            <a:off x="4802349" y="3913452"/>
            <a:ext cx="1728474" cy="1951881"/>
          </a:xfrm>
          <a:prstGeom prst="rect">
            <a:avLst/>
          </a:prstGeom>
          <a:solidFill>
            <a:schemeClr val="accent5">
              <a:alpha val="20000"/>
            </a:schemeClr>
          </a:solidFill>
        </p:spPr>
        <p:txBody>
          <a:bodyPr wrap="square" lIns="137160" tIns="137160" rIns="137160" bIns="137160" anchor="t">
            <a:spAutoFit/>
          </a:bodyPr>
          <a:lstStyle/>
          <a:p>
            <a:pPr marL="171450" indent="-171450" defTabSz="1219170">
              <a:lnSpc>
                <a:spcPct val="94000"/>
              </a:lnSpc>
              <a:spcAft>
                <a:spcPts val="600"/>
              </a:spcAft>
              <a:buClr>
                <a:srgbClr val="1D6E9B"/>
              </a:buClr>
              <a:buFont typeface="Arial"/>
              <a:buChar char="•"/>
            </a:pPr>
            <a:r>
              <a:rPr lang="en-US" sz="1050" dirty="0">
                <a:solidFill>
                  <a:srgbClr val="57565A"/>
                </a:solidFill>
                <a:latin typeface="Open Sans Light"/>
              </a:rPr>
              <a:t>Using Hope “in” language. Such as “I hope in God.”</a:t>
            </a:r>
          </a:p>
          <a:p>
            <a:pPr marL="128270" indent="-128270" defTabSz="1219170">
              <a:lnSpc>
                <a:spcPct val="94000"/>
              </a:lnSpc>
              <a:spcAft>
                <a:spcPts val="600"/>
              </a:spcAft>
              <a:buClr>
                <a:srgbClr val="1D6E9B"/>
              </a:buClr>
              <a:buFont typeface="Arial" panose="020B0604020202020204" pitchFamily="34" charset="0"/>
              <a:buChar char="•"/>
            </a:pPr>
            <a:r>
              <a:rPr lang="en-US" sz="1050" dirty="0">
                <a:solidFill>
                  <a:srgbClr val="57565A"/>
                </a:solidFill>
                <a:latin typeface="Open Sans Light"/>
              </a:rPr>
              <a:t>Personal relationship.</a:t>
            </a:r>
          </a:p>
          <a:p>
            <a:pPr marL="128270" indent="-128270" defTabSz="1219170">
              <a:lnSpc>
                <a:spcPct val="94000"/>
              </a:lnSpc>
              <a:spcAft>
                <a:spcPts val="600"/>
              </a:spcAft>
              <a:buClr>
                <a:srgbClr val="1D6E9B"/>
              </a:buClr>
              <a:buFont typeface="Arial" panose="020B0604020202020204" pitchFamily="34" charset="0"/>
              <a:buChar char="•"/>
            </a:pPr>
            <a:r>
              <a:rPr lang="en-US" sz="1050" dirty="0">
                <a:solidFill>
                  <a:srgbClr val="57565A"/>
                </a:solidFill>
                <a:latin typeface="Open Sans Light"/>
              </a:rPr>
              <a:t>Religious context-Psalm 25.</a:t>
            </a:r>
          </a:p>
          <a:p>
            <a:pPr marL="128588" indent="-128588" defTabSz="1219170">
              <a:lnSpc>
                <a:spcPct val="94000"/>
              </a:lnSpc>
              <a:spcAft>
                <a:spcPts val="600"/>
              </a:spcAft>
              <a:buClr>
                <a:srgbClr val="1D6E9B"/>
              </a:buClr>
              <a:buFont typeface="Arial" panose="020B0604020202020204" pitchFamily="34" charset="0"/>
              <a:buChar char="•"/>
            </a:pPr>
            <a:r>
              <a:rPr lang="en-US" sz="1050" dirty="0">
                <a:solidFill>
                  <a:srgbClr val="57565A"/>
                </a:solidFill>
                <a:latin typeface="Open Sans Light"/>
              </a:rPr>
              <a:t>Not hope for, but hope that is not seen</a:t>
            </a:r>
          </a:p>
          <a:p>
            <a:pPr defTabSz="1219170">
              <a:lnSpc>
                <a:spcPct val="94000"/>
              </a:lnSpc>
              <a:spcAft>
                <a:spcPts val="600"/>
              </a:spcAft>
              <a:buClr>
                <a:srgbClr val="1D6E9B"/>
              </a:buClr>
            </a:pPr>
            <a:endParaRPr lang="en-US" sz="1050" dirty="0">
              <a:solidFill>
                <a:srgbClr val="57565A"/>
              </a:solidFill>
              <a:latin typeface="Open Sans Light"/>
            </a:endParaRPr>
          </a:p>
        </p:txBody>
      </p:sp>
      <p:sp>
        <p:nvSpPr>
          <p:cNvPr id="14" name="Rectangle 13"/>
          <p:cNvSpPr/>
          <p:nvPr/>
        </p:nvSpPr>
        <p:spPr>
          <a:xfrm>
            <a:off x="6813002" y="3554284"/>
            <a:ext cx="1728474" cy="1342291"/>
          </a:xfrm>
          <a:prstGeom prst="rect">
            <a:avLst/>
          </a:prstGeom>
          <a:solidFill>
            <a:schemeClr val="bg2">
              <a:alpha val="20000"/>
            </a:schemeClr>
          </a:solidFill>
        </p:spPr>
        <p:txBody>
          <a:bodyPr wrap="square" lIns="137160" tIns="137160" rIns="137160" bIns="137160" anchor="t">
            <a:spAutoFit/>
          </a:bodyPr>
          <a:lstStyle/>
          <a:p>
            <a:pPr marL="128270" indent="-128270" defTabSz="1219170">
              <a:lnSpc>
                <a:spcPct val="94000"/>
              </a:lnSpc>
              <a:spcAft>
                <a:spcPts val="600"/>
              </a:spcAft>
              <a:buClr>
                <a:srgbClr val="CF423F"/>
              </a:buClr>
              <a:buFont typeface="Arial" panose="020B0604020202020204" pitchFamily="34" charset="0"/>
              <a:buChar char="•"/>
            </a:pPr>
            <a:r>
              <a:rPr lang="en-US" sz="1050" dirty="0">
                <a:solidFill>
                  <a:srgbClr val="57565A"/>
                </a:solidFill>
                <a:latin typeface="Open Sans Light"/>
              </a:rPr>
              <a:t>Of </a:t>
            </a:r>
            <a:r>
              <a:rPr lang="en-US" sz="1050" b="1" dirty="0">
                <a:solidFill>
                  <a:srgbClr val="57565A"/>
                </a:solidFill>
                <a:latin typeface="Open Sans Light"/>
              </a:rPr>
              <a:t>being</a:t>
            </a:r>
            <a:r>
              <a:rPr lang="en-US" sz="1050" dirty="0">
                <a:solidFill>
                  <a:srgbClr val="57565A"/>
                </a:solidFill>
                <a:latin typeface="Open Sans Light"/>
              </a:rPr>
              <a:t> hopeful. </a:t>
            </a:r>
            <a:endParaRPr lang="en-US" dirty="0"/>
          </a:p>
          <a:p>
            <a:pPr marL="128270" indent="-128270" defTabSz="1219170">
              <a:lnSpc>
                <a:spcPct val="94000"/>
              </a:lnSpc>
              <a:spcAft>
                <a:spcPts val="600"/>
              </a:spcAft>
              <a:buClr>
                <a:srgbClr val="CF423F"/>
              </a:buClr>
              <a:buFont typeface="Arial" panose="020B0604020202020204" pitchFamily="34" charset="0"/>
              <a:buChar char="•"/>
            </a:pPr>
            <a:r>
              <a:rPr lang="en-US" sz="1050" dirty="0">
                <a:solidFill>
                  <a:srgbClr val="57565A"/>
                </a:solidFill>
                <a:latin typeface="Open Sans Light"/>
              </a:rPr>
              <a:t>Without implicit suggestion of what he/she hopes. </a:t>
            </a:r>
          </a:p>
          <a:p>
            <a:pPr marL="128270" indent="-128270" defTabSz="1219170">
              <a:lnSpc>
                <a:spcPct val="94000"/>
              </a:lnSpc>
              <a:spcAft>
                <a:spcPts val="600"/>
              </a:spcAft>
              <a:buClr>
                <a:srgbClr val="CF423F"/>
              </a:buClr>
              <a:buFont typeface="Arial" panose="020B0604020202020204" pitchFamily="34" charset="0"/>
              <a:buChar char="•"/>
            </a:pPr>
            <a:r>
              <a:rPr lang="en-US" sz="1050" dirty="0">
                <a:solidFill>
                  <a:srgbClr val="57565A"/>
                </a:solidFill>
                <a:latin typeface="Open Sans Light"/>
              </a:rPr>
              <a:t>I am hopeful that this will turn out." </a:t>
            </a:r>
          </a:p>
        </p:txBody>
      </p:sp>
      <p:sp>
        <p:nvSpPr>
          <p:cNvPr id="2" name="Title 1"/>
          <p:cNvSpPr>
            <a:spLocks noGrp="1"/>
          </p:cNvSpPr>
          <p:nvPr>
            <p:ph type="title"/>
          </p:nvPr>
        </p:nvSpPr>
        <p:spPr/>
        <p:txBody>
          <a:bodyPr/>
          <a:lstStyle/>
          <a:p>
            <a:r>
              <a:rPr lang="en-US" sz="3600" dirty="0"/>
              <a:t>4 Concepts of Hope</a:t>
            </a:r>
            <a:br>
              <a:rPr lang="en-US" sz="3600" dirty="0"/>
            </a:br>
            <a:r>
              <a:rPr lang="en-US" dirty="0"/>
              <a:t>by Joseph Godfrey</a:t>
            </a:r>
          </a:p>
        </p:txBody>
      </p:sp>
      <p:sp>
        <p:nvSpPr>
          <p:cNvPr id="3" name="TextBox 2"/>
          <p:cNvSpPr txBox="1"/>
          <p:nvPr/>
        </p:nvSpPr>
        <p:spPr>
          <a:xfrm>
            <a:off x="724728" y="2066281"/>
            <a:ext cx="1728474" cy="1315745"/>
          </a:xfrm>
          <a:prstGeom prst="rect">
            <a:avLst/>
          </a:prstGeom>
          <a:solidFill>
            <a:schemeClr val="accent1"/>
          </a:solidFill>
        </p:spPr>
        <p:txBody>
          <a:bodyPr wrap="square" lIns="182880" tIns="91440" rIns="182880" bIns="91440" rtlCol="0" anchor="t">
            <a:spAutoFit/>
          </a:bodyPr>
          <a:lstStyle/>
          <a:p>
            <a:pPr defTabSz="1219170"/>
            <a:r>
              <a:rPr lang="en-US" sz="1400" b="1" dirty="0">
                <a:solidFill>
                  <a:schemeClr val="tx1">
                    <a:lumMod val="50000"/>
                  </a:schemeClr>
                </a:solidFill>
                <a:latin typeface="Open Sans Light"/>
              </a:rPr>
              <a:t>Hope-"I hope that/hope for" Verb usage.</a:t>
            </a:r>
          </a:p>
          <a:p>
            <a:pPr defTabSz="1219170"/>
            <a:endParaRPr lang="en-US" sz="1050" dirty="0">
              <a:solidFill>
                <a:srgbClr val="FFFFFF"/>
              </a:solidFill>
              <a:latin typeface="Open Sans Light"/>
            </a:endParaRPr>
          </a:p>
          <a:p>
            <a:pPr defTabSz="1219170"/>
            <a:endParaRPr lang="en-US" sz="1050" dirty="0">
              <a:solidFill>
                <a:srgbClr val="FFFFFF"/>
              </a:solidFill>
              <a:latin typeface="Open Sans Light"/>
            </a:endParaRPr>
          </a:p>
          <a:p>
            <a:pPr defTabSz="1219170"/>
            <a:endParaRPr lang="en-US" sz="1050" dirty="0">
              <a:solidFill>
                <a:srgbClr val="FFFFFF"/>
              </a:solidFill>
              <a:latin typeface="Open Sans Light"/>
            </a:endParaRPr>
          </a:p>
        </p:txBody>
      </p:sp>
      <p:sp>
        <p:nvSpPr>
          <p:cNvPr id="4" name="TextBox 3"/>
          <p:cNvSpPr txBox="1"/>
          <p:nvPr/>
        </p:nvSpPr>
        <p:spPr>
          <a:xfrm>
            <a:off x="2749316" y="2066281"/>
            <a:ext cx="1728474" cy="1638910"/>
          </a:xfrm>
          <a:prstGeom prst="rect">
            <a:avLst/>
          </a:prstGeom>
          <a:solidFill>
            <a:schemeClr val="accent3"/>
          </a:solidFill>
        </p:spPr>
        <p:txBody>
          <a:bodyPr wrap="square" lIns="182880" tIns="91440" rIns="182880" bIns="91440" rtlCol="0" anchor="t">
            <a:spAutoFit/>
          </a:bodyPr>
          <a:lstStyle/>
          <a:p>
            <a:pPr defTabSz="1219170"/>
            <a:r>
              <a:rPr lang="en-US" sz="1400" b="1" dirty="0">
                <a:solidFill>
                  <a:schemeClr val="tx1">
                    <a:lumMod val="50000"/>
                  </a:schemeClr>
                </a:solidFill>
                <a:latin typeface="Open Sans Light"/>
              </a:rPr>
              <a:t>Hope- A chance, odds in one’s favor, likelihood of favorable outcome. Noun usage.</a:t>
            </a:r>
          </a:p>
          <a:p>
            <a:pPr defTabSz="1219170"/>
            <a:endParaRPr lang="en-US" sz="1050" dirty="0">
              <a:solidFill>
                <a:srgbClr val="FFFFFF"/>
              </a:solidFill>
              <a:latin typeface="Open Sans Light"/>
            </a:endParaRPr>
          </a:p>
        </p:txBody>
      </p:sp>
      <p:sp>
        <p:nvSpPr>
          <p:cNvPr id="5" name="TextBox 4"/>
          <p:cNvSpPr txBox="1"/>
          <p:nvPr/>
        </p:nvSpPr>
        <p:spPr>
          <a:xfrm>
            <a:off x="4787839" y="2066281"/>
            <a:ext cx="1728474" cy="1854354"/>
          </a:xfrm>
          <a:prstGeom prst="rect">
            <a:avLst/>
          </a:prstGeom>
          <a:solidFill>
            <a:schemeClr val="accent5"/>
          </a:solidFill>
        </p:spPr>
        <p:txBody>
          <a:bodyPr wrap="square" lIns="182880" tIns="91440" rIns="182880" bIns="91440" rtlCol="0" anchor="t">
            <a:spAutoFit/>
          </a:bodyPr>
          <a:lstStyle/>
          <a:p>
            <a:pPr defTabSz="1219170"/>
            <a:r>
              <a:rPr lang="en-US" sz="1400" b="1" dirty="0">
                <a:solidFill>
                  <a:schemeClr val="tx1">
                    <a:lumMod val="50000"/>
                  </a:schemeClr>
                </a:solidFill>
                <a:latin typeface="Open Sans Light"/>
              </a:rPr>
              <a:t>Hope- An expression of relationship, intimacy and purpose, meaning and peace. Verb usage.</a:t>
            </a:r>
          </a:p>
          <a:p>
            <a:pPr defTabSz="1219170"/>
            <a:endParaRPr lang="en-US" sz="1050" dirty="0">
              <a:solidFill>
                <a:srgbClr val="FFFFFF"/>
              </a:solidFill>
              <a:latin typeface="Open Sans Light"/>
            </a:endParaRPr>
          </a:p>
        </p:txBody>
      </p:sp>
      <p:sp>
        <p:nvSpPr>
          <p:cNvPr id="6" name="TextBox 5"/>
          <p:cNvSpPr txBox="1"/>
          <p:nvPr/>
        </p:nvSpPr>
        <p:spPr>
          <a:xfrm>
            <a:off x="6806188" y="2081674"/>
            <a:ext cx="1720778" cy="1477328"/>
          </a:xfrm>
          <a:prstGeom prst="rect">
            <a:avLst/>
          </a:prstGeom>
          <a:solidFill>
            <a:schemeClr val="bg2"/>
          </a:solidFill>
        </p:spPr>
        <p:txBody>
          <a:bodyPr wrap="square" lIns="182880" tIns="91440" rIns="182880" bIns="91440" rtlCol="0" anchor="t">
            <a:spAutoFit/>
          </a:bodyPr>
          <a:lstStyle/>
          <a:p>
            <a:pPr defTabSz="1219170"/>
            <a:r>
              <a:rPr lang="en-US" sz="1400" b="1" dirty="0">
                <a:solidFill>
                  <a:schemeClr val="tx1">
                    <a:lumMod val="50000"/>
                  </a:schemeClr>
                </a:solidFill>
                <a:latin typeface="Open Sans Light"/>
              </a:rPr>
              <a:t>Hope- As an attitude. Adjective usage.</a:t>
            </a:r>
          </a:p>
          <a:p>
            <a:pPr defTabSz="1219170"/>
            <a:endParaRPr lang="en-US" sz="1050" dirty="0">
              <a:solidFill>
                <a:srgbClr val="FFFFFF"/>
              </a:solidFill>
              <a:latin typeface="Open Sans Light"/>
            </a:endParaRPr>
          </a:p>
          <a:p>
            <a:pPr defTabSz="1219170"/>
            <a:endParaRPr lang="en-US" sz="1050" dirty="0">
              <a:solidFill>
                <a:srgbClr val="FFFFFF"/>
              </a:solidFill>
              <a:latin typeface="Open Sans Light"/>
            </a:endParaRPr>
          </a:p>
          <a:p>
            <a:pPr defTabSz="1219170"/>
            <a:endParaRPr lang="en-US" sz="1050" dirty="0">
              <a:solidFill>
                <a:srgbClr val="FFFFFF"/>
              </a:solidFill>
              <a:latin typeface="Open Sans Light"/>
            </a:endParaRPr>
          </a:p>
          <a:p>
            <a:pPr defTabSz="1219170"/>
            <a:endParaRPr lang="en-US" sz="1050" dirty="0">
              <a:solidFill>
                <a:srgbClr val="FFFFFF"/>
              </a:solidFill>
              <a:latin typeface="Open Sans Light"/>
            </a:endParaRPr>
          </a:p>
        </p:txBody>
      </p:sp>
      <p:sp useBgFill="1">
        <p:nvSpPr>
          <p:cNvPr id="8" name="Oval 7"/>
          <p:cNvSpPr/>
          <p:nvPr/>
        </p:nvSpPr>
        <p:spPr>
          <a:xfrm>
            <a:off x="507837" y="1890023"/>
            <a:ext cx="403168" cy="403168"/>
          </a:xfrm>
          <a:prstGeom prst="ellipse">
            <a:avLst/>
          </a:prstGeom>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1219170"/>
            <a:r>
              <a:rPr lang="en-US" sz="1500" dirty="0">
                <a:solidFill>
                  <a:srgbClr val="57565A"/>
                </a:solidFill>
                <a:latin typeface="Open Sans Light"/>
              </a:rPr>
              <a:t>01</a:t>
            </a:r>
          </a:p>
        </p:txBody>
      </p:sp>
      <p:sp useBgFill="1">
        <p:nvSpPr>
          <p:cNvPr id="9" name="Oval 8"/>
          <p:cNvSpPr/>
          <p:nvPr/>
        </p:nvSpPr>
        <p:spPr>
          <a:xfrm>
            <a:off x="2540366" y="1890023"/>
            <a:ext cx="403168" cy="403168"/>
          </a:xfrm>
          <a:prstGeom prst="ellipse">
            <a:avLst/>
          </a:prstGeom>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1219170"/>
            <a:r>
              <a:rPr lang="en-US" sz="1500" dirty="0">
                <a:solidFill>
                  <a:srgbClr val="57565A"/>
                </a:solidFill>
                <a:latin typeface="Open Sans Light"/>
              </a:rPr>
              <a:t>02</a:t>
            </a:r>
          </a:p>
        </p:txBody>
      </p:sp>
      <p:sp useBgFill="1">
        <p:nvSpPr>
          <p:cNvPr id="10" name="Oval 9"/>
          <p:cNvSpPr/>
          <p:nvPr/>
        </p:nvSpPr>
        <p:spPr>
          <a:xfrm>
            <a:off x="4572895" y="1890023"/>
            <a:ext cx="403168" cy="403168"/>
          </a:xfrm>
          <a:prstGeom prst="ellipse">
            <a:avLst/>
          </a:prstGeom>
          <a:ln w="12700">
            <a:solidFill>
              <a:schemeClr val="accent5"/>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1219170"/>
            <a:r>
              <a:rPr lang="en-US" sz="1500" dirty="0">
                <a:solidFill>
                  <a:srgbClr val="57565A"/>
                </a:solidFill>
                <a:latin typeface="Open Sans Light"/>
              </a:rPr>
              <a:t>03</a:t>
            </a:r>
          </a:p>
        </p:txBody>
      </p:sp>
      <p:sp useBgFill="1">
        <p:nvSpPr>
          <p:cNvPr id="11" name="Oval 10"/>
          <p:cNvSpPr/>
          <p:nvPr/>
        </p:nvSpPr>
        <p:spPr>
          <a:xfrm>
            <a:off x="6605424" y="1890023"/>
            <a:ext cx="403168" cy="403168"/>
          </a:xfrm>
          <a:prstGeom prst="ellipse">
            <a:avLst/>
          </a:prstGeom>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1219170"/>
            <a:r>
              <a:rPr lang="en-US" sz="1500" dirty="0">
                <a:solidFill>
                  <a:srgbClr val="57565A"/>
                </a:solidFill>
                <a:latin typeface="Open Sans Light"/>
              </a:rPr>
              <a:t>04</a:t>
            </a:r>
          </a:p>
        </p:txBody>
      </p:sp>
      <p:sp>
        <p:nvSpPr>
          <p:cNvPr id="16" name="TextBox 15"/>
          <p:cNvSpPr txBox="1"/>
          <p:nvPr/>
        </p:nvSpPr>
        <p:spPr>
          <a:xfrm>
            <a:off x="3178483" y="6423434"/>
            <a:ext cx="5862239" cy="307777"/>
          </a:xfrm>
          <a:prstGeom prst="rect">
            <a:avLst/>
          </a:prstGeom>
          <a:noFill/>
        </p:spPr>
        <p:txBody>
          <a:bodyPr wrap="none" rtlCol="0">
            <a:spAutoFit/>
          </a:bodyPr>
          <a:lstStyle/>
          <a:p>
            <a:r>
              <a:rPr lang="en-US" sz="1400" dirty="0"/>
              <a:t>Godfrey, Joseph. “A Philosophy of Human Hope.” </a:t>
            </a:r>
            <a:r>
              <a:rPr lang="en-US" sz="1400" dirty="0" err="1"/>
              <a:t>Dordrect</a:t>
            </a:r>
            <a:r>
              <a:rPr lang="en-US" sz="1400" dirty="0"/>
              <a:t>, Klwer:1987.</a:t>
            </a:r>
          </a:p>
        </p:txBody>
      </p:sp>
    </p:spTree>
    <p:extLst>
      <p:ext uri="{BB962C8B-B14F-4D97-AF65-F5344CB8AC3E}">
        <p14:creationId xmlns:p14="http://schemas.microsoft.com/office/powerpoint/2010/main" val="3063001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660" y="3779598"/>
            <a:ext cx="1561980" cy="2255682"/>
          </a:xfrm>
          <a:prstGeom prst="rect">
            <a:avLst/>
          </a:prstGeom>
          <a:solidFill>
            <a:schemeClr val="accent5">
              <a:alpha val="20000"/>
            </a:schemeClr>
          </a:solidFill>
        </p:spPr>
        <p:txBody>
          <a:bodyPr wrap="square" lIns="137160" tIns="137160" rIns="137160" bIns="137160" anchor="t">
            <a:spAutoFit/>
          </a:bodyPr>
          <a:lstStyle/>
          <a:p>
            <a:pPr marL="171450" indent="-171450" defTabSz="1219170">
              <a:lnSpc>
                <a:spcPct val="94000"/>
              </a:lnSpc>
              <a:spcAft>
                <a:spcPts val="600"/>
              </a:spcAft>
              <a:buClr>
                <a:srgbClr val="1D6E9B"/>
              </a:buClr>
              <a:buFont typeface="Arial"/>
              <a:buChar char="•"/>
            </a:pPr>
            <a:r>
              <a:rPr lang="en-US" sz="1050" dirty="0">
                <a:solidFill>
                  <a:srgbClr val="57565A"/>
                </a:solidFill>
                <a:latin typeface="Open Sans Light"/>
              </a:rPr>
              <a:t>Using Hope “in” language. Such as “I hope in God.”</a:t>
            </a:r>
          </a:p>
          <a:p>
            <a:pPr marL="128270" indent="-128270" defTabSz="1219170">
              <a:lnSpc>
                <a:spcPct val="94000"/>
              </a:lnSpc>
              <a:spcAft>
                <a:spcPts val="600"/>
              </a:spcAft>
              <a:buClr>
                <a:srgbClr val="1D6E9B"/>
              </a:buClr>
              <a:buFont typeface="Arial" panose="020B0604020202020204" pitchFamily="34" charset="0"/>
              <a:buChar char="•"/>
            </a:pPr>
            <a:r>
              <a:rPr lang="en-US" sz="1050" dirty="0">
                <a:solidFill>
                  <a:srgbClr val="57565A"/>
                </a:solidFill>
                <a:latin typeface="Open Sans Light"/>
              </a:rPr>
              <a:t>Personal relationship.</a:t>
            </a:r>
          </a:p>
          <a:p>
            <a:pPr marL="128270" indent="-128270" defTabSz="1219170">
              <a:lnSpc>
                <a:spcPct val="94000"/>
              </a:lnSpc>
              <a:spcAft>
                <a:spcPts val="600"/>
              </a:spcAft>
              <a:buClr>
                <a:srgbClr val="1D6E9B"/>
              </a:buClr>
              <a:buFont typeface="Arial" panose="020B0604020202020204" pitchFamily="34" charset="0"/>
              <a:buChar char="•"/>
            </a:pPr>
            <a:r>
              <a:rPr lang="en-US" sz="1050" dirty="0">
                <a:solidFill>
                  <a:srgbClr val="57565A"/>
                </a:solidFill>
                <a:latin typeface="Open Sans Light"/>
              </a:rPr>
              <a:t>Religious context-Psalm 25.</a:t>
            </a:r>
          </a:p>
          <a:p>
            <a:pPr marL="128588" indent="-128588" defTabSz="1219170">
              <a:lnSpc>
                <a:spcPct val="94000"/>
              </a:lnSpc>
              <a:spcAft>
                <a:spcPts val="600"/>
              </a:spcAft>
              <a:buClr>
                <a:srgbClr val="1D6E9B"/>
              </a:buClr>
              <a:buFont typeface="Arial" panose="020B0604020202020204" pitchFamily="34" charset="0"/>
              <a:buChar char="•"/>
            </a:pPr>
            <a:r>
              <a:rPr lang="en-US" sz="1050" dirty="0">
                <a:solidFill>
                  <a:srgbClr val="57565A"/>
                </a:solidFill>
                <a:latin typeface="Open Sans Light"/>
              </a:rPr>
              <a:t>Not hope for, but hope that is not seen</a:t>
            </a:r>
          </a:p>
          <a:p>
            <a:pPr defTabSz="1219170">
              <a:lnSpc>
                <a:spcPct val="94000"/>
              </a:lnSpc>
              <a:spcAft>
                <a:spcPts val="600"/>
              </a:spcAft>
              <a:buClr>
                <a:srgbClr val="1D6E9B"/>
              </a:buClr>
            </a:pPr>
            <a:endParaRPr lang="en-US" sz="1050" dirty="0">
              <a:solidFill>
                <a:srgbClr val="57565A"/>
              </a:solidFill>
              <a:latin typeface="Open Sans Light"/>
            </a:endParaRPr>
          </a:p>
        </p:txBody>
      </p:sp>
      <p:sp>
        <p:nvSpPr>
          <p:cNvPr id="9" name="TextBox 8"/>
          <p:cNvSpPr txBox="1"/>
          <p:nvPr/>
        </p:nvSpPr>
        <p:spPr>
          <a:xfrm>
            <a:off x="510660" y="1739045"/>
            <a:ext cx="1561980" cy="2069797"/>
          </a:xfrm>
          <a:prstGeom prst="rect">
            <a:avLst/>
          </a:prstGeom>
          <a:solidFill>
            <a:schemeClr val="accent5"/>
          </a:solidFill>
        </p:spPr>
        <p:txBody>
          <a:bodyPr wrap="square" lIns="182880" tIns="91440" rIns="182880" bIns="91440" rtlCol="0" anchor="t">
            <a:spAutoFit/>
          </a:bodyPr>
          <a:lstStyle/>
          <a:p>
            <a:pPr defTabSz="1219170"/>
            <a:r>
              <a:rPr lang="en-US" sz="1400" b="1" dirty="0">
                <a:solidFill>
                  <a:schemeClr val="tx1">
                    <a:lumMod val="50000"/>
                  </a:schemeClr>
                </a:solidFill>
                <a:latin typeface="Open Sans Light"/>
              </a:rPr>
              <a:t>Hope- An expression of relationship, intimacy and purpose, meaning and peace. Verb usage.</a:t>
            </a:r>
          </a:p>
          <a:p>
            <a:pPr defTabSz="1219170"/>
            <a:endParaRPr lang="en-US" sz="1050" dirty="0">
              <a:solidFill>
                <a:srgbClr val="FFFFFF"/>
              </a:solidFill>
              <a:latin typeface="Open Sans Light"/>
            </a:endParaRPr>
          </a:p>
        </p:txBody>
      </p:sp>
      <p:sp useBgFill="1">
        <p:nvSpPr>
          <p:cNvPr id="10" name="Oval 9"/>
          <p:cNvSpPr/>
          <p:nvPr/>
        </p:nvSpPr>
        <p:spPr>
          <a:xfrm>
            <a:off x="309076" y="1547394"/>
            <a:ext cx="403168" cy="403168"/>
          </a:xfrm>
          <a:prstGeom prst="ellipse">
            <a:avLst/>
          </a:prstGeom>
          <a:ln w="12700">
            <a:solidFill>
              <a:schemeClr val="accent5"/>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1219170"/>
            <a:r>
              <a:rPr lang="en-US" sz="1500" dirty="0">
                <a:solidFill>
                  <a:srgbClr val="57565A"/>
                </a:solidFill>
                <a:latin typeface="Open Sans Light"/>
              </a:rPr>
              <a:t>03</a:t>
            </a:r>
          </a:p>
        </p:txBody>
      </p:sp>
      <p:sp>
        <p:nvSpPr>
          <p:cNvPr id="14" name="Title 1"/>
          <p:cNvSpPr txBox="1">
            <a:spLocks/>
          </p:cNvSpPr>
          <p:nvPr/>
        </p:nvSpPr>
        <p:spPr>
          <a:xfrm>
            <a:off x="838200" y="432362"/>
            <a:ext cx="7772400" cy="817561"/>
          </a:xfrm>
          <a:prstGeom prst="rect">
            <a:avLst/>
          </a:prstGeom>
        </p:spPr>
        <p:txBody>
          <a:bodyPr vert="horz" lIns="0" tIns="0" rIns="0" bIns="0" rtlCol="0" anchor="ctr">
            <a:normAutofit/>
          </a:bodyPr>
          <a:lst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a:lstStyle>
          <a:p>
            <a:r>
              <a:rPr lang="en-US" sz="3600" dirty="0"/>
              <a:t>4 Concepts of Hope</a:t>
            </a:r>
            <a:br>
              <a:rPr lang="en-US" sz="3600" dirty="0"/>
            </a:br>
            <a:r>
              <a:rPr lang="en-US" dirty="0"/>
              <a:t>by Joseph Godfrey</a:t>
            </a:r>
          </a:p>
        </p:txBody>
      </p:sp>
      <p:sp>
        <p:nvSpPr>
          <p:cNvPr id="15" name="Title 1"/>
          <p:cNvSpPr txBox="1">
            <a:spLocks/>
          </p:cNvSpPr>
          <p:nvPr/>
        </p:nvSpPr>
        <p:spPr>
          <a:xfrm>
            <a:off x="3676889" y="2172309"/>
            <a:ext cx="4599475" cy="817561"/>
          </a:xfrm>
          <a:prstGeom prst="rect">
            <a:avLst/>
          </a:prstGeom>
        </p:spPr>
        <p:txBody>
          <a:bodyPr vert="horz" lIns="0" tIns="0" rIns="0" bIns="0" rtlCol="0" anchor="ctr">
            <a:normAutofit/>
          </a:bodyPr>
          <a:lst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a:lstStyle>
          <a:p>
            <a:r>
              <a:rPr lang="en-US" sz="3200" dirty="0"/>
              <a:t>Ultimate Hope</a:t>
            </a:r>
          </a:p>
        </p:txBody>
      </p:sp>
      <p:sp>
        <p:nvSpPr>
          <p:cNvPr id="16" name="Title 1"/>
          <p:cNvSpPr txBox="1">
            <a:spLocks/>
          </p:cNvSpPr>
          <p:nvPr/>
        </p:nvSpPr>
        <p:spPr>
          <a:xfrm>
            <a:off x="4097513" y="3415903"/>
            <a:ext cx="4599475" cy="817561"/>
          </a:xfrm>
          <a:prstGeom prst="rect">
            <a:avLst/>
          </a:prstGeom>
        </p:spPr>
        <p:txBody>
          <a:bodyPr vert="horz" lIns="0" tIns="0" rIns="0" bIns="0" rtlCol="0" anchor="ctr">
            <a:normAutofit/>
          </a:bodyPr>
          <a:lst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a:lstStyle>
          <a:p>
            <a:r>
              <a:rPr lang="en-US" sz="3200" dirty="0"/>
              <a:t>Fundamental Hope</a:t>
            </a:r>
          </a:p>
        </p:txBody>
      </p:sp>
      <p:sp>
        <p:nvSpPr>
          <p:cNvPr id="8" name="Rectangle 7"/>
          <p:cNvSpPr/>
          <p:nvPr/>
        </p:nvSpPr>
        <p:spPr>
          <a:xfrm>
            <a:off x="2265708" y="3153537"/>
            <a:ext cx="1728474" cy="1342291"/>
          </a:xfrm>
          <a:prstGeom prst="rect">
            <a:avLst/>
          </a:prstGeom>
          <a:solidFill>
            <a:schemeClr val="bg2">
              <a:alpha val="20000"/>
            </a:schemeClr>
          </a:solidFill>
        </p:spPr>
        <p:txBody>
          <a:bodyPr wrap="square" lIns="137160" tIns="137160" rIns="137160" bIns="137160" anchor="t">
            <a:spAutoFit/>
          </a:bodyPr>
          <a:lstStyle/>
          <a:p>
            <a:pPr marL="128270" indent="-128270" defTabSz="1219170">
              <a:lnSpc>
                <a:spcPct val="94000"/>
              </a:lnSpc>
              <a:spcAft>
                <a:spcPts val="600"/>
              </a:spcAft>
              <a:buClr>
                <a:srgbClr val="CF423F"/>
              </a:buClr>
              <a:buFont typeface="Arial" panose="020B0604020202020204" pitchFamily="34" charset="0"/>
              <a:buChar char="•"/>
            </a:pPr>
            <a:r>
              <a:rPr lang="en-US" sz="1050" dirty="0">
                <a:solidFill>
                  <a:srgbClr val="57565A"/>
                </a:solidFill>
                <a:latin typeface="Open Sans Light"/>
              </a:rPr>
              <a:t>Of </a:t>
            </a:r>
            <a:r>
              <a:rPr lang="en-US" sz="1050" b="1" dirty="0">
                <a:solidFill>
                  <a:srgbClr val="57565A"/>
                </a:solidFill>
                <a:latin typeface="Open Sans Light"/>
              </a:rPr>
              <a:t>being</a:t>
            </a:r>
            <a:r>
              <a:rPr lang="en-US" sz="1050" dirty="0">
                <a:solidFill>
                  <a:srgbClr val="57565A"/>
                </a:solidFill>
                <a:latin typeface="Open Sans Light"/>
              </a:rPr>
              <a:t> hopeful. </a:t>
            </a:r>
            <a:endParaRPr lang="en-US" dirty="0"/>
          </a:p>
          <a:p>
            <a:pPr marL="128270" indent="-128270" defTabSz="1219170">
              <a:lnSpc>
                <a:spcPct val="94000"/>
              </a:lnSpc>
              <a:spcAft>
                <a:spcPts val="600"/>
              </a:spcAft>
              <a:buClr>
                <a:srgbClr val="CF423F"/>
              </a:buClr>
              <a:buFont typeface="Arial" panose="020B0604020202020204" pitchFamily="34" charset="0"/>
              <a:buChar char="•"/>
            </a:pPr>
            <a:r>
              <a:rPr lang="en-US" sz="1050" dirty="0">
                <a:solidFill>
                  <a:srgbClr val="57565A"/>
                </a:solidFill>
                <a:latin typeface="Open Sans Light"/>
              </a:rPr>
              <a:t>Without implicit suggestion of what he/she hopes. </a:t>
            </a:r>
          </a:p>
          <a:p>
            <a:pPr marL="128270" indent="-128270" defTabSz="1219170">
              <a:lnSpc>
                <a:spcPct val="94000"/>
              </a:lnSpc>
              <a:spcAft>
                <a:spcPts val="600"/>
              </a:spcAft>
              <a:buClr>
                <a:srgbClr val="CF423F"/>
              </a:buClr>
              <a:buFont typeface="Arial" panose="020B0604020202020204" pitchFamily="34" charset="0"/>
              <a:buChar char="•"/>
            </a:pPr>
            <a:r>
              <a:rPr lang="en-US" sz="1050" dirty="0">
                <a:solidFill>
                  <a:srgbClr val="57565A"/>
                </a:solidFill>
                <a:latin typeface="Open Sans Light"/>
              </a:rPr>
              <a:t>I am hopeful that this will turn out." </a:t>
            </a:r>
          </a:p>
        </p:txBody>
      </p:sp>
      <p:sp>
        <p:nvSpPr>
          <p:cNvPr id="11" name="TextBox 10"/>
          <p:cNvSpPr txBox="1"/>
          <p:nvPr/>
        </p:nvSpPr>
        <p:spPr>
          <a:xfrm>
            <a:off x="2265708" y="1739045"/>
            <a:ext cx="1720778" cy="1477328"/>
          </a:xfrm>
          <a:prstGeom prst="rect">
            <a:avLst/>
          </a:prstGeom>
          <a:solidFill>
            <a:schemeClr val="bg2"/>
          </a:solidFill>
        </p:spPr>
        <p:txBody>
          <a:bodyPr wrap="square" lIns="182880" tIns="91440" rIns="182880" bIns="91440" rtlCol="0" anchor="t">
            <a:spAutoFit/>
          </a:bodyPr>
          <a:lstStyle/>
          <a:p>
            <a:pPr defTabSz="1219170"/>
            <a:r>
              <a:rPr lang="en-US" sz="1400" b="1" dirty="0">
                <a:solidFill>
                  <a:schemeClr val="tx1">
                    <a:lumMod val="50000"/>
                  </a:schemeClr>
                </a:solidFill>
                <a:latin typeface="Open Sans Light"/>
              </a:rPr>
              <a:t>Hope- As an attitude. Adjective usage.</a:t>
            </a:r>
          </a:p>
          <a:p>
            <a:pPr defTabSz="1219170"/>
            <a:endParaRPr lang="en-US" sz="1050" dirty="0">
              <a:solidFill>
                <a:srgbClr val="FFFFFF"/>
              </a:solidFill>
              <a:latin typeface="Open Sans Light"/>
            </a:endParaRPr>
          </a:p>
          <a:p>
            <a:pPr defTabSz="1219170"/>
            <a:endParaRPr lang="en-US" sz="1050" dirty="0">
              <a:solidFill>
                <a:srgbClr val="FFFFFF"/>
              </a:solidFill>
              <a:latin typeface="Open Sans Light"/>
            </a:endParaRPr>
          </a:p>
          <a:p>
            <a:pPr defTabSz="1219170"/>
            <a:endParaRPr lang="en-US" sz="1050" dirty="0">
              <a:solidFill>
                <a:srgbClr val="FFFFFF"/>
              </a:solidFill>
              <a:latin typeface="Open Sans Light"/>
            </a:endParaRPr>
          </a:p>
          <a:p>
            <a:pPr defTabSz="1219170"/>
            <a:endParaRPr lang="en-US" sz="1050" dirty="0">
              <a:solidFill>
                <a:srgbClr val="FFFFFF"/>
              </a:solidFill>
              <a:latin typeface="Open Sans Light"/>
            </a:endParaRPr>
          </a:p>
        </p:txBody>
      </p:sp>
      <p:sp useBgFill="1">
        <p:nvSpPr>
          <p:cNvPr id="12" name="Oval 11"/>
          <p:cNvSpPr/>
          <p:nvPr/>
        </p:nvSpPr>
        <p:spPr>
          <a:xfrm>
            <a:off x="2064944" y="1547394"/>
            <a:ext cx="403168" cy="403168"/>
          </a:xfrm>
          <a:prstGeom prst="ellipse">
            <a:avLst/>
          </a:prstGeom>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1219170"/>
            <a:r>
              <a:rPr lang="en-US" sz="1500" dirty="0">
                <a:solidFill>
                  <a:srgbClr val="57565A"/>
                </a:solidFill>
                <a:latin typeface="Open Sans Light"/>
              </a:rPr>
              <a:t>04</a:t>
            </a:r>
          </a:p>
        </p:txBody>
      </p:sp>
    </p:spTree>
    <p:extLst>
      <p:ext uri="{BB962C8B-B14F-4D97-AF65-F5344CB8AC3E}">
        <p14:creationId xmlns:p14="http://schemas.microsoft.com/office/powerpoint/2010/main" val="3060348480"/>
      </p:ext>
    </p:extLst>
  </p:cSld>
  <p:clrMapOvr>
    <a:masterClrMapping/>
  </p:clrMapOvr>
</p:sld>
</file>

<file path=ppt/theme/theme1.xml><?xml version="1.0" encoding="utf-8"?>
<a:theme xmlns:a="http://schemas.openxmlformats.org/drawingml/2006/main" name="1_Office Theme">
  <a:themeElements>
    <a:clrScheme name="i9_Multicolored">
      <a:dk1>
        <a:srgbClr val="57565A"/>
      </a:dk1>
      <a:lt1>
        <a:sysClr val="window" lastClr="FFFFFF"/>
      </a:lt1>
      <a:dk2>
        <a:srgbClr val="21B169"/>
      </a:dk2>
      <a:lt2>
        <a:srgbClr val="CF423F"/>
      </a:lt2>
      <a:accent1>
        <a:srgbClr val="4DB3C7"/>
      </a:accent1>
      <a:accent2>
        <a:srgbClr val="85CA46"/>
      </a:accent2>
      <a:accent3>
        <a:srgbClr val="F49D00"/>
      </a:accent3>
      <a:accent4>
        <a:srgbClr val="D2326B"/>
      </a:accent4>
      <a:accent5>
        <a:srgbClr val="1D6E9B"/>
      </a:accent5>
      <a:accent6>
        <a:srgbClr val="6850B4"/>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2_Office Theme">
  <a:themeElements>
    <a:clrScheme name="i9_Multicolored Dark">
      <a:dk1>
        <a:srgbClr val="FFFFFF"/>
      </a:dk1>
      <a:lt1>
        <a:srgbClr val="2B2B2D"/>
      </a:lt1>
      <a:dk2>
        <a:srgbClr val="21B169"/>
      </a:dk2>
      <a:lt2>
        <a:srgbClr val="CF423F"/>
      </a:lt2>
      <a:accent1>
        <a:srgbClr val="4DB3C7"/>
      </a:accent1>
      <a:accent2>
        <a:srgbClr val="85CA46"/>
      </a:accent2>
      <a:accent3>
        <a:srgbClr val="F49D00"/>
      </a:accent3>
      <a:accent4>
        <a:srgbClr val="D2326B"/>
      </a:accent4>
      <a:accent5>
        <a:srgbClr val="1D6E9B"/>
      </a:accent5>
      <a:accent6>
        <a:srgbClr val="6F4EA4"/>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3_Office Theme">
  <a:themeElements>
    <a:clrScheme name="i9_Multicolored">
      <a:dk1>
        <a:srgbClr val="57565A"/>
      </a:dk1>
      <a:lt1>
        <a:sysClr val="window" lastClr="FFFFFF"/>
      </a:lt1>
      <a:dk2>
        <a:srgbClr val="21B169"/>
      </a:dk2>
      <a:lt2>
        <a:srgbClr val="CF423F"/>
      </a:lt2>
      <a:accent1>
        <a:srgbClr val="4DB3C7"/>
      </a:accent1>
      <a:accent2>
        <a:srgbClr val="85CA46"/>
      </a:accent2>
      <a:accent3>
        <a:srgbClr val="F49D00"/>
      </a:accent3>
      <a:accent4>
        <a:srgbClr val="D2326B"/>
      </a:accent4>
      <a:accent5>
        <a:srgbClr val="1D6E9B"/>
      </a:accent5>
      <a:accent6>
        <a:srgbClr val="6850B4"/>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5_Office Theme">
  <a:themeElements>
    <a:clrScheme name="i9_Multicolored">
      <a:dk1>
        <a:srgbClr val="57565A"/>
      </a:dk1>
      <a:lt1>
        <a:sysClr val="window" lastClr="FFFFFF"/>
      </a:lt1>
      <a:dk2>
        <a:srgbClr val="21B169"/>
      </a:dk2>
      <a:lt2>
        <a:srgbClr val="CF423F"/>
      </a:lt2>
      <a:accent1>
        <a:srgbClr val="4DB3C7"/>
      </a:accent1>
      <a:accent2>
        <a:srgbClr val="85CA46"/>
      </a:accent2>
      <a:accent3>
        <a:srgbClr val="F49D00"/>
      </a:accent3>
      <a:accent4>
        <a:srgbClr val="D2326B"/>
      </a:accent4>
      <a:accent5>
        <a:srgbClr val="1D6E9B"/>
      </a:accent5>
      <a:accent6>
        <a:srgbClr val="6850B4"/>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6_Office Theme">
  <a:themeElements>
    <a:clrScheme name="i9_Multicolored Dark">
      <a:dk1>
        <a:srgbClr val="FFFFFF"/>
      </a:dk1>
      <a:lt1>
        <a:srgbClr val="2B2B2D"/>
      </a:lt1>
      <a:dk2>
        <a:srgbClr val="21B169"/>
      </a:dk2>
      <a:lt2>
        <a:srgbClr val="CF423F"/>
      </a:lt2>
      <a:accent1>
        <a:srgbClr val="4DB3C7"/>
      </a:accent1>
      <a:accent2>
        <a:srgbClr val="85CA46"/>
      </a:accent2>
      <a:accent3>
        <a:srgbClr val="F49D00"/>
      </a:accent3>
      <a:accent4>
        <a:srgbClr val="D2326B"/>
      </a:accent4>
      <a:accent5>
        <a:srgbClr val="1D6E9B"/>
      </a:accent5>
      <a:accent6>
        <a:srgbClr val="6F4EA4"/>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912</TotalTime>
  <Words>3071</Words>
  <Application>Microsoft Macintosh PowerPoint</Application>
  <PresentationFormat>On-screen Show (4:3)</PresentationFormat>
  <Paragraphs>380</Paragraphs>
  <Slides>27</Slides>
  <Notes>24</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27</vt:i4>
      </vt:variant>
    </vt:vector>
  </HeadingPairs>
  <TitlesOfParts>
    <vt:vector size="39" baseType="lpstr">
      <vt:lpstr>Arial</vt:lpstr>
      <vt:lpstr>Calibri</vt:lpstr>
      <vt:lpstr>Charter Black</vt:lpstr>
      <vt:lpstr>Corbel</vt:lpstr>
      <vt:lpstr>Open Sans</vt:lpstr>
      <vt:lpstr>Open Sans Light</vt:lpstr>
      <vt:lpstr>Wingdings</vt:lpstr>
      <vt:lpstr>1_Office Theme</vt:lpstr>
      <vt:lpstr>2_Office Theme</vt:lpstr>
      <vt:lpstr>3_Office Theme</vt:lpstr>
      <vt:lpstr>5_Office Theme</vt:lpstr>
      <vt:lpstr>6_Office Theme</vt:lpstr>
      <vt:lpstr>Another 4-Letter Word</vt:lpstr>
      <vt:lpstr>Disclosure</vt:lpstr>
      <vt:lpstr>Hope: Another 4 Letter Word</vt:lpstr>
      <vt:lpstr>Hope: Like this or.....</vt:lpstr>
      <vt:lpstr>...Like This</vt:lpstr>
      <vt:lpstr>PowerPoint Presentation</vt:lpstr>
      <vt:lpstr>What is hope and what does it mean to you?</vt:lpstr>
      <vt:lpstr>4 Concepts of Hope by Joseph Godfrey</vt:lpstr>
      <vt:lpstr>PowerPoint Presentation</vt:lpstr>
      <vt:lpstr>PowerPoint Presentation</vt:lpstr>
      <vt:lpstr>PowerPoint Presentation</vt:lpstr>
      <vt:lpstr>Religious Worldviews of Hope</vt:lpstr>
      <vt:lpstr>PowerPoint Presentation</vt:lpstr>
      <vt:lpstr>PowerPoint Presentation</vt:lpstr>
      <vt:lpstr>Miracle: Definition</vt:lpstr>
      <vt:lpstr>Invocations of Hope for a Miracle</vt:lpstr>
      <vt:lpstr>PowerPoint Presentation</vt:lpstr>
      <vt:lpstr>PowerPoint Presentation</vt:lpstr>
      <vt:lpstr>Hope Case Study</vt:lpstr>
      <vt:lpstr>PowerPoint Presentation</vt:lpstr>
      <vt:lpstr>Practical Tools for Transcendent Resilience: Overview</vt:lpstr>
      <vt:lpstr>Hope Case Study</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Cromedy</dc:creator>
  <cp:lastModifiedBy>TERESA Cromedy</cp:lastModifiedBy>
  <cp:revision>439</cp:revision>
  <cp:lastPrinted>2019-03-09T15:15:22Z</cp:lastPrinted>
  <dcterms:created xsi:type="dcterms:W3CDTF">2018-09-16T11:47:05Z</dcterms:created>
  <dcterms:modified xsi:type="dcterms:W3CDTF">2019-04-21T17:33:38Z</dcterms:modified>
</cp:coreProperties>
</file>