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13FC2E-91C9-4969-9050-BB36970F3634}" v="6" dt="2019-03-19T13:47:37.972"/>
  </p1510:revLst>
</p1510:revInfo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Jones" userId="377d45951bf92b5c" providerId="LiveId" clId="{8A5976AB-AF1B-4CEC-94FC-46041179E046}"/>
    <pc:docChg chg="undo custSel mod delSld modSld">
      <pc:chgData name="Brian Jones" userId="377d45951bf92b5c" providerId="LiveId" clId="{8A5976AB-AF1B-4CEC-94FC-46041179E046}" dt="2019-03-10T20:47:28.779" v="101" actId="26606"/>
      <pc:docMkLst>
        <pc:docMk/>
      </pc:docMkLst>
      <pc:sldChg chg="addSp modSp mod setBg">
        <pc:chgData name="Brian Jones" userId="377d45951bf92b5c" providerId="LiveId" clId="{8A5976AB-AF1B-4CEC-94FC-46041179E046}" dt="2019-03-10T20:40:14.731" v="30" actId="121"/>
        <pc:sldMkLst>
          <pc:docMk/>
          <pc:sldMk cId="1246462657" sldId="258"/>
        </pc:sldMkLst>
        <pc:spChg chg="mod">
          <ac:chgData name="Brian Jones" userId="377d45951bf92b5c" providerId="LiveId" clId="{8A5976AB-AF1B-4CEC-94FC-46041179E046}" dt="2019-03-10T20:39:44.166" v="25" actId="26606"/>
          <ac:spMkLst>
            <pc:docMk/>
            <pc:sldMk cId="1246462657" sldId="258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0:14.731" v="30" actId="121"/>
          <ac:spMkLst>
            <pc:docMk/>
            <pc:sldMk cId="1246462657" sldId="258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39:44.166" v="25" actId="26606"/>
          <ac:spMkLst>
            <pc:docMk/>
            <pc:sldMk cId="1246462657" sldId="258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39:44.166" v="25" actId="26606"/>
          <ac:spMkLst>
            <pc:docMk/>
            <pc:sldMk cId="1246462657" sldId="258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39:44.166" v="25" actId="26606"/>
          <ac:spMkLst>
            <pc:docMk/>
            <pc:sldMk cId="1246462657" sldId="258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39:44.166" v="25" actId="26606"/>
          <ac:spMkLst>
            <pc:docMk/>
            <pc:sldMk cId="1246462657" sldId="258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39:44.166" v="25" actId="26606"/>
          <ac:spMkLst>
            <pc:docMk/>
            <pc:sldMk cId="1246462657" sldId="258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39:44.166" v="25" actId="26606"/>
          <ac:picMkLst>
            <pc:docMk/>
            <pc:sldMk cId="1246462657" sldId="258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39:44.166" v="25" actId="26606"/>
          <ac:picMkLst>
            <pc:docMk/>
            <pc:sldMk cId="1246462657" sldId="258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39:44.166" v="25" actId="26606"/>
          <ac:picMkLst>
            <pc:docMk/>
            <pc:sldMk cId="1246462657" sldId="258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39:44.166" v="25" actId="26606"/>
          <ac:picMkLst>
            <pc:docMk/>
            <pc:sldMk cId="1246462657" sldId="258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39:44.166" v="25" actId="26606"/>
          <ac:picMkLst>
            <pc:docMk/>
            <pc:sldMk cId="1246462657" sldId="258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39:44.166" v="25" actId="26606"/>
          <ac:cxnSpMkLst>
            <pc:docMk/>
            <pc:sldMk cId="1246462657" sldId="258"/>
            <ac:cxnSpMk id="26" creationId="{6B9695BD-ECF6-49CA-8877-8C493193C65D}"/>
          </ac:cxnSpMkLst>
        </pc:cxnChg>
      </pc:sldChg>
      <pc:sldChg chg="addSp modSp mod setBg">
        <pc:chgData name="Brian Jones" userId="377d45951bf92b5c" providerId="LiveId" clId="{8A5976AB-AF1B-4CEC-94FC-46041179E046}" dt="2019-03-10T20:45:04.738" v="74" actId="20577"/>
        <pc:sldMkLst>
          <pc:docMk/>
          <pc:sldMk cId="909883291" sldId="259"/>
        </pc:sldMkLst>
        <pc:spChg chg="mod">
          <ac:chgData name="Brian Jones" userId="377d45951bf92b5c" providerId="LiveId" clId="{8A5976AB-AF1B-4CEC-94FC-46041179E046}" dt="2019-03-10T20:44:52.306" v="60" actId="26606"/>
          <ac:spMkLst>
            <pc:docMk/>
            <pc:sldMk cId="909883291" sldId="259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5:04.738" v="74" actId="20577"/>
          <ac:spMkLst>
            <pc:docMk/>
            <pc:sldMk cId="909883291" sldId="259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4:52.306" v="60" actId="26606"/>
          <ac:spMkLst>
            <pc:docMk/>
            <pc:sldMk cId="909883291" sldId="259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4:52.306" v="60" actId="26606"/>
          <ac:spMkLst>
            <pc:docMk/>
            <pc:sldMk cId="909883291" sldId="259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4:52.306" v="60" actId="26606"/>
          <ac:spMkLst>
            <pc:docMk/>
            <pc:sldMk cId="909883291" sldId="259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4:52.306" v="60" actId="26606"/>
          <ac:spMkLst>
            <pc:docMk/>
            <pc:sldMk cId="909883291" sldId="259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4:52.306" v="60" actId="26606"/>
          <ac:spMkLst>
            <pc:docMk/>
            <pc:sldMk cId="909883291" sldId="259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4:52.306" v="60" actId="26606"/>
          <ac:picMkLst>
            <pc:docMk/>
            <pc:sldMk cId="909883291" sldId="259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4:52.306" v="60" actId="26606"/>
          <ac:picMkLst>
            <pc:docMk/>
            <pc:sldMk cId="909883291" sldId="259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4:52.306" v="60" actId="26606"/>
          <ac:picMkLst>
            <pc:docMk/>
            <pc:sldMk cId="909883291" sldId="259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4:52.306" v="60" actId="26606"/>
          <ac:picMkLst>
            <pc:docMk/>
            <pc:sldMk cId="909883291" sldId="259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4:52.306" v="60" actId="26606"/>
          <ac:picMkLst>
            <pc:docMk/>
            <pc:sldMk cId="909883291" sldId="259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4:52.306" v="60" actId="26606"/>
          <ac:cxnSpMkLst>
            <pc:docMk/>
            <pc:sldMk cId="909883291" sldId="259"/>
            <ac:cxnSpMk id="26" creationId="{6B9695BD-ECF6-49CA-8877-8C493193C65D}"/>
          </ac:cxnSpMkLst>
        </pc:cxnChg>
      </pc:sldChg>
      <pc:sldChg chg="addSp modSp mod setBg">
        <pc:chgData name="Brian Jones" userId="377d45951bf92b5c" providerId="LiveId" clId="{8A5976AB-AF1B-4CEC-94FC-46041179E046}" dt="2019-03-10T20:44:42.197" v="59" actId="121"/>
        <pc:sldMkLst>
          <pc:docMk/>
          <pc:sldMk cId="497771129" sldId="260"/>
        </pc:sldMkLst>
        <pc:spChg chg="mod">
          <ac:chgData name="Brian Jones" userId="377d45951bf92b5c" providerId="LiveId" clId="{8A5976AB-AF1B-4CEC-94FC-46041179E046}" dt="2019-03-10T20:44:34.939" v="57" actId="26606"/>
          <ac:spMkLst>
            <pc:docMk/>
            <pc:sldMk cId="497771129" sldId="260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4:42.197" v="59" actId="121"/>
          <ac:spMkLst>
            <pc:docMk/>
            <pc:sldMk cId="497771129" sldId="260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4:34.939" v="57" actId="26606"/>
          <ac:spMkLst>
            <pc:docMk/>
            <pc:sldMk cId="497771129" sldId="260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4:34.939" v="57" actId="26606"/>
          <ac:spMkLst>
            <pc:docMk/>
            <pc:sldMk cId="497771129" sldId="260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4:34.939" v="57" actId="26606"/>
          <ac:spMkLst>
            <pc:docMk/>
            <pc:sldMk cId="497771129" sldId="260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4:34.939" v="57" actId="26606"/>
          <ac:spMkLst>
            <pc:docMk/>
            <pc:sldMk cId="497771129" sldId="260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4:34.939" v="57" actId="26606"/>
          <ac:spMkLst>
            <pc:docMk/>
            <pc:sldMk cId="497771129" sldId="260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4:34.939" v="57" actId="26606"/>
          <ac:picMkLst>
            <pc:docMk/>
            <pc:sldMk cId="497771129" sldId="260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4:34.939" v="57" actId="26606"/>
          <ac:picMkLst>
            <pc:docMk/>
            <pc:sldMk cId="497771129" sldId="260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4:34.939" v="57" actId="26606"/>
          <ac:picMkLst>
            <pc:docMk/>
            <pc:sldMk cId="497771129" sldId="260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4:34.939" v="57" actId="26606"/>
          <ac:picMkLst>
            <pc:docMk/>
            <pc:sldMk cId="497771129" sldId="260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4:34.939" v="57" actId="26606"/>
          <ac:picMkLst>
            <pc:docMk/>
            <pc:sldMk cId="497771129" sldId="260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4:34.939" v="57" actId="26606"/>
          <ac:cxnSpMkLst>
            <pc:docMk/>
            <pc:sldMk cId="497771129" sldId="260"/>
            <ac:cxnSpMk id="26" creationId="{6B9695BD-ECF6-49CA-8877-8C493193C65D}"/>
          </ac:cxnSpMkLst>
        </pc:cxnChg>
      </pc:sldChg>
      <pc:sldChg chg="addSp modSp mod setBg">
        <pc:chgData name="Brian Jones" userId="377d45951bf92b5c" providerId="LiveId" clId="{8A5976AB-AF1B-4CEC-94FC-46041179E046}" dt="2019-03-10T20:44:30.723" v="56" actId="26606"/>
        <pc:sldMkLst>
          <pc:docMk/>
          <pc:sldMk cId="2041008623" sldId="261"/>
        </pc:sldMkLst>
        <pc:spChg chg="mod">
          <ac:chgData name="Brian Jones" userId="377d45951bf92b5c" providerId="LiveId" clId="{8A5976AB-AF1B-4CEC-94FC-46041179E046}" dt="2019-03-10T20:44:30.723" v="56" actId="26606"/>
          <ac:spMkLst>
            <pc:docMk/>
            <pc:sldMk cId="2041008623" sldId="261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4:30.723" v="56" actId="26606"/>
          <ac:spMkLst>
            <pc:docMk/>
            <pc:sldMk cId="2041008623" sldId="261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4:30.723" v="56" actId="26606"/>
          <ac:spMkLst>
            <pc:docMk/>
            <pc:sldMk cId="2041008623" sldId="261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4:30.723" v="56" actId="26606"/>
          <ac:spMkLst>
            <pc:docMk/>
            <pc:sldMk cId="2041008623" sldId="261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4:30.723" v="56" actId="26606"/>
          <ac:spMkLst>
            <pc:docMk/>
            <pc:sldMk cId="2041008623" sldId="261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4:30.723" v="56" actId="26606"/>
          <ac:spMkLst>
            <pc:docMk/>
            <pc:sldMk cId="2041008623" sldId="261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4:30.723" v="56" actId="26606"/>
          <ac:spMkLst>
            <pc:docMk/>
            <pc:sldMk cId="2041008623" sldId="261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4:30.723" v="56" actId="26606"/>
          <ac:picMkLst>
            <pc:docMk/>
            <pc:sldMk cId="2041008623" sldId="261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4:30.723" v="56" actId="26606"/>
          <ac:picMkLst>
            <pc:docMk/>
            <pc:sldMk cId="2041008623" sldId="261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4:30.723" v="56" actId="26606"/>
          <ac:picMkLst>
            <pc:docMk/>
            <pc:sldMk cId="2041008623" sldId="261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4:30.723" v="56" actId="26606"/>
          <ac:picMkLst>
            <pc:docMk/>
            <pc:sldMk cId="2041008623" sldId="261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4:30.723" v="56" actId="26606"/>
          <ac:picMkLst>
            <pc:docMk/>
            <pc:sldMk cId="2041008623" sldId="261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4:30.723" v="56" actId="26606"/>
          <ac:cxnSpMkLst>
            <pc:docMk/>
            <pc:sldMk cId="2041008623" sldId="261"/>
            <ac:cxnSpMk id="26" creationId="{6B9695BD-ECF6-49CA-8877-8C493193C65D}"/>
          </ac:cxnSpMkLst>
        </pc:cxnChg>
      </pc:sldChg>
      <pc:sldChg chg="addSp modSp mod setBg setClrOvrMap">
        <pc:chgData name="Brian Jones" userId="377d45951bf92b5c" providerId="LiveId" clId="{8A5976AB-AF1B-4CEC-94FC-46041179E046}" dt="2019-03-10T20:44:24.858" v="55" actId="26606"/>
        <pc:sldMkLst>
          <pc:docMk/>
          <pc:sldMk cId="2020786149" sldId="262"/>
        </pc:sldMkLst>
        <pc:spChg chg="mod">
          <ac:chgData name="Brian Jones" userId="377d45951bf92b5c" providerId="LiveId" clId="{8A5976AB-AF1B-4CEC-94FC-46041179E046}" dt="2019-03-10T20:44:24.858" v="55" actId="26606"/>
          <ac:spMkLst>
            <pc:docMk/>
            <pc:sldMk cId="2020786149" sldId="262"/>
            <ac:spMk id="4" creationId="{E80D66EE-F5AC-44AB-9D16-3AB75EA71812}"/>
          </ac:spMkLst>
        </pc:spChg>
        <pc:spChg chg="add">
          <ac:chgData name="Brian Jones" userId="377d45951bf92b5c" providerId="LiveId" clId="{8A5976AB-AF1B-4CEC-94FC-46041179E046}" dt="2019-03-10T20:44:24.858" v="55" actId="26606"/>
          <ac:spMkLst>
            <pc:docMk/>
            <pc:sldMk cId="2020786149" sldId="262"/>
            <ac:spMk id="11" creationId="{757B325C-3E35-45CF-9D07-3BCB281F3B9C}"/>
          </ac:spMkLst>
        </pc:spChg>
        <pc:spChg chg="add">
          <ac:chgData name="Brian Jones" userId="377d45951bf92b5c" providerId="LiveId" clId="{8A5976AB-AF1B-4CEC-94FC-46041179E046}" dt="2019-03-10T20:44:24.858" v="55" actId="26606"/>
          <ac:spMkLst>
            <pc:docMk/>
            <pc:sldMk cId="2020786149" sldId="262"/>
            <ac:spMk id="13" creationId="{C24BEC42-AFF3-40D1-93A2-A27A42E1E23C}"/>
          </ac:spMkLst>
        </pc:spChg>
        <pc:spChg chg="add">
          <ac:chgData name="Brian Jones" userId="377d45951bf92b5c" providerId="LiveId" clId="{8A5976AB-AF1B-4CEC-94FC-46041179E046}" dt="2019-03-10T20:44:24.858" v="55" actId="26606"/>
          <ac:spMkLst>
            <pc:docMk/>
            <pc:sldMk cId="2020786149" sldId="262"/>
            <ac:spMk id="15" creationId="{608F427C-1EC9-4280-9367-F2B3AA063E82}"/>
          </ac:spMkLst>
        </pc:spChg>
        <pc:spChg chg="add">
          <ac:chgData name="Brian Jones" userId="377d45951bf92b5c" providerId="LiveId" clId="{8A5976AB-AF1B-4CEC-94FC-46041179E046}" dt="2019-03-10T20:44:24.858" v="55" actId="26606"/>
          <ac:spMkLst>
            <pc:docMk/>
            <pc:sldMk cId="2020786149" sldId="262"/>
            <ac:spMk id="17" creationId="{F98810A7-E114-447A-A7D6-69B27CFB5650}"/>
          </ac:spMkLst>
        </pc:spChg>
        <pc:picChg chg="mod">
          <ac:chgData name="Brian Jones" userId="377d45951bf92b5c" providerId="LiveId" clId="{8A5976AB-AF1B-4CEC-94FC-46041179E046}" dt="2019-03-10T20:44:24.858" v="55" actId="26606"/>
          <ac:picMkLst>
            <pc:docMk/>
            <pc:sldMk cId="2020786149" sldId="262"/>
            <ac:picMk id="6" creationId="{00000000-0000-0000-0000-000000000000}"/>
          </ac:picMkLst>
        </pc:picChg>
      </pc:sldChg>
      <pc:sldChg chg="addSp modSp mod setBg">
        <pc:chgData name="Brian Jones" userId="377d45951bf92b5c" providerId="LiveId" clId="{8A5976AB-AF1B-4CEC-94FC-46041179E046}" dt="2019-03-10T20:44:16.372" v="54" actId="26606"/>
        <pc:sldMkLst>
          <pc:docMk/>
          <pc:sldMk cId="2219429302" sldId="263"/>
        </pc:sldMkLst>
        <pc:spChg chg="mod">
          <ac:chgData name="Brian Jones" userId="377d45951bf92b5c" providerId="LiveId" clId="{8A5976AB-AF1B-4CEC-94FC-46041179E046}" dt="2019-03-10T20:44:16.372" v="54" actId="26606"/>
          <ac:spMkLst>
            <pc:docMk/>
            <pc:sldMk cId="2219429302" sldId="263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4:16.372" v="54" actId="26606"/>
          <ac:spMkLst>
            <pc:docMk/>
            <pc:sldMk cId="2219429302" sldId="263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4:16.372" v="54" actId="26606"/>
          <ac:spMkLst>
            <pc:docMk/>
            <pc:sldMk cId="2219429302" sldId="263"/>
            <ac:spMk id="10" creationId="{C28D0172-F2E0-4763-9C35-F022664959D8}"/>
          </ac:spMkLst>
        </pc:spChg>
        <pc:spChg chg="add">
          <ac:chgData name="Brian Jones" userId="377d45951bf92b5c" providerId="LiveId" clId="{8A5976AB-AF1B-4CEC-94FC-46041179E046}" dt="2019-03-10T20:44:16.372" v="54" actId="26606"/>
          <ac:spMkLst>
            <pc:docMk/>
            <pc:sldMk cId="2219429302" sldId="263"/>
            <ac:spMk id="12" creationId="{9F2851FB-E841-4509-8A6D-A416376EA380}"/>
          </ac:spMkLst>
        </pc:spChg>
        <pc:spChg chg="add">
          <ac:chgData name="Brian Jones" userId="377d45951bf92b5c" providerId="LiveId" clId="{8A5976AB-AF1B-4CEC-94FC-46041179E046}" dt="2019-03-10T20:44:16.372" v="54" actId="26606"/>
          <ac:spMkLst>
            <pc:docMk/>
            <pc:sldMk cId="2219429302" sldId="263"/>
            <ac:spMk id="14" creationId="{DF6FB2B2-CE21-407F-B22E-302DADC2C3D3}"/>
          </ac:spMkLst>
        </pc:spChg>
      </pc:sldChg>
      <pc:sldChg chg="addSp modSp mod setBg">
        <pc:chgData name="Brian Jones" userId="377d45951bf92b5c" providerId="LiveId" clId="{8A5976AB-AF1B-4CEC-94FC-46041179E046}" dt="2019-03-10T20:44:02.654" v="53" actId="26606"/>
        <pc:sldMkLst>
          <pc:docMk/>
          <pc:sldMk cId="1175440405" sldId="264"/>
        </pc:sldMkLst>
        <pc:spChg chg="mod">
          <ac:chgData name="Brian Jones" userId="377d45951bf92b5c" providerId="LiveId" clId="{8A5976AB-AF1B-4CEC-94FC-46041179E046}" dt="2019-03-10T20:44:02.654" v="53" actId="26606"/>
          <ac:spMkLst>
            <pc:docMk/>
            <pc:sldMk cId="1175440405" sldId="264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4:02.654" v="53" actId="26606"/>
          <ac:spMkLst>
            <pc:docMk/>
            <pc:sldMk cId="1175440405" sldId="264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4:02.654" v="53" actId="26606"/>
          <ac:spMkLst>
            <pc:docMk/>
            <pc:sldMk cId="1175440405" sldId="264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4:02.654" v="53" actId="26606"/>
          <ac:spMkLst>
            <pc:docMk/>
            <pc:sldMk cId="1175440405" sldId="264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4:02.654" v="53" actId="26606"/>
          <ac:spMkLst>
            <pc:docMk/>
            <pc:sldMk cId="1175440405" sldId="264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4:02.654" v="53" actId="26606"/>
          <ac:spMkLst>
            <pc:docMk/>
            <pc:sldMk cId="1175440405" sldId="264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4:02.654" v="53" actId="26606"/>
          <ac:spMkLst>
            <pc:docMk/>
            <pc:sldMk cId="1175440405" sldId="264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4:02.654" v="53" actId="26606"/>
          <ac:picMkLst>
            <pc:docMk/>
            <pc:sldMk cId="1175440405" sldId="264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4:02.654" v="53" actId="26606"/>
          <ac:picMkLst>
            <pc:docMk/>
            <pc:sldMk cId="1175440405" sldId="264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4:02.654" v="53" actId="26606"/>
          <ac:picMkLst>
            <pc:docMk/>
            <pc:sldMk cId="1175440405" sldId="264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4:02.654" v="53" actId="26606"/>
          <ac:picMkLst>
            <pc:docMk/>
            <pc:sldMk cId="1175440405" sldId="264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4:02.654" v="53" actId="26606"/>
          <ac:picMkLst>
            <pc:docMk/>
            <pc:sldMk cId="1175440405" sldId="264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4:02.654" v="53" actId="26606"/>
          <ac:cxnSpMkLst>
            <pc:docMk/>
            <pc:sldMk cId="1175440405" sldId="264"/>
            <ac:cxnSpMk id="26" creationId="{6B9695BD-ECF6-49CA-8877-8C493193C65D}"/>
          </ac:cxnSpMkLst>
        </pc:cxnChg>
      </pc:sldChg>
      <pc:sldChg chg="addSp modSp mod setBg">
        <pc:chgData name="Brian Jones" userId="377d45951bf92b5c" providerId="LiveId" clId="{8A5976AB-AF1B-4CEC-94FC-46041179E046}" dt="2019-03-10T20:43:56.327" v="52" actId="26606"/>
        <pc:sldMkLst>
          <pc:docMk/>
          <pc:sldMk cId="2752800122" sldId="265"/>
        </pc:sldMkLst>
        <pc:spChg chg="mod">
          <ac:chgData name="Brian Jones" userId="377d45951bf92b5c" providerId="LiveId" clId="{8A5976AB-AF1B-4CEC-94FC-46041179E046}" dt="2019-03-10T20:43:56.327" v="52" actId="26606"/>
          <ac:spMkLst>
            <pc:docMk/>
            <pc:sldMk cId="2752800122" sldId="265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3:56.327" v="52" actId="26606"/>
          <ac:spMkLst>
            <pc:docMk/>
            <pc:sldMk cId="2752800122" sldId="265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3:56.327" v="52" actId="26606"/>
          <ac:spMkLst>
            <pc:docMk/>
            <pc:sldMk cId="2752800122" sldId="265"/>
            <ac:spMk id="10" creationId="{C28D0172-F2E0-4763-9C35-F022664959D8}"/>
          </ac:spMkLst>
        </pc:spChg>
        <pc:spChg chg="add">
          <ac:chgData name="Brian Jones" userId="377d45951bf92b5c" providerId="LiveId" clId="{8A5976AB-AF1B-4CEC-94FC-46041179E046}" dt="2019-03-10T20:43:56.327" v="52" actId="26606"/>
          <ac:spMkLst>
            <pc:docMk/>
            <pc:sldMk cId="2752800122" sldId="265"/>
            <ac:spMk id="12" creationId="{9F2851FB-E841-4509-8A6D-A416376EA380}"/>
          </ac:spMkLst>
        </pc:spChg>
        <pc:spChg chg="add">
          <ac:chgData name="Brian Jones" userId="377d45951bf92b5c" providerId="LiveId" clId="{8A5976AB-AF1B-4CEC-94FC-46041179E046}" dt="2019-03-10T20:43:56.327" v="52" actId="26606"/>
          <ac:spMkLst>
            <pc:docMk/>
            <pc:sldMk cId="2752800122" sldId="265"/>
            <ac:spMk id="14" creationId="{DF6FB2B2-CE21-407F-B22E-302DADC2C3D3}"/>
          </ac:spMkLst>
        </pc:spChg>
      </pc:sldChg>
      <pc:sldChg chg="addSp modSp mod setBg">
        <pc:chgData name="Brian Jones" userId="377d45951bf92b5c" providerId="LiveId" clId="{8A5976AB-AF1B-4CEC-94FC-46041179E046}" dt="2019-03-10T20:43:34.903" v="50" actId="26606"/>
        <pc:sldMkLst>
          <pc:docMk/>
          <pc:sldMk cId="586764437" sldId="266"/>
        </pc:sldMkLst>
        <pc:spChg chg="mod">
          <ac:chgData name="Brian Jones" userId="377d45951bf92b5c" providerId="LiveId" clId="{8A5976AB-AF1B-4CEC-94FC-46041179E046}" dt="2019-03-10T20:43:34.903" v="50" actId="26606"/>
          <ac:spMkLst>
            <pc:docMk/>
            <pc:sldMk cId="586764437" sldId="266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3:34.903" v="50" actId="26606"/>
          <ac:spMkLst>
            <pc:docMk/>
            <pc:sldMk cId="586764437" sldId="266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3:34.903" v="50" actId="26606"/>
          <ac:spMkLst>
            <pc:docMk/>
            <pc:sldMk cId="586764437" sldId="266"/>
            <ac:spMk id="10" creationId="{C28D0172-F2E0-4763-9C35-F022664959D8}"/>
          </ac:spMkLst>
        </pc:spChg>
        <pc:spChg chg="add">
          <ac:chgData name="Brian Jones" userId="377d45951bf92b5c" providerId="LiveId" clId="{8A5976AB-AF1B-4CEC-94FC-46041179E046}" dt="2019-03-10T20:43:34.903" v="50" actId="26606"/>
          <ac:spMkLst>
            <pc:docMk/>
            <pc:sldMk cId="586764437" sldId="266"/>
            <ac:spMk id="12" creationId="{9F2851FB-E841-4509-8A6D-A416376EA380}"/>
          </ac:spMkLst>
        </pc:spChg>
        <pc:spChg chg="add">
          <ac:chgData name="Brian Jones" userId="377d45951bf92b5c" providerId="LiveId" clId="{8A5976AB-AF1B-4CEC-94FC-46041179E046}" dt="2019-03-10T20:43:34.903" v="50" actId="26606"/>
          <ac:spMkLst>
            <pc:docMk/>
            <pc:sldMk cId="586764437" sldId="266"/>
            <ac:spMk id="14" creationId="{DF6FB2B2-CE21-407F-B22E-302DADC2C3D3}"/>
          </ac:spMkLst>
        </pc:spChg>
      </pc:sldChg>
      <pc:sldChg chg="addSp delSp modSp mod setBg setClrOvrMap">
        <pc:chgData name="Brian Jones" userId="377d45951bf92b5c" providerId="LiveId" clId="{8A5976AB-AF1B-4CEC-94FC-46041179E046}" dt="2019-03-10T20:43:16.382" v="49" actId="26606"/>
        <pc:sldMkLst>
          <pc:docMk/>
          <pc:sldMk cId="1658129421" sldId="267"/>
        </pc:sldMkLst>
        <pc:spChg chg="mod">
          <ac:chgData name="Brian Jones" userId="377d45951bf92b5c" providerId="LiveId" clId="{8A5976AB-AF1B-4CEC-94FC-46041179E046}" dt="2019-03-10T20:43:16.382" v="49" actId="26606"/>
          <ac:spMkLst>
            <pc:docMk/>
            <pc:sldMk cId="1658129421" sldId="267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3:16.382" v="49" actId="26606"/>
          <ac:spMkLst>
            <pc:docMk/>
            <pc:sldMk cId="1658129421" sldId="267"/>
            <ac:spMk id="8" creationId="{D67CA421-FA2B-47ED-A101-F8BBEBB2976B}"/>
          </ac:spMkLst>
        </pc:spChg>
        <pc:spChg chg="add del">
          <ac:chgData name="Brian Jones" userId="377d45951bf92b5c" providerId="LiveId" clId="{8A5976AB-AF1B-4CEC-94FC-46041179E046}" dt="2019-03-10T20:43:11.941" v="46" actId="26606"/>
          <ac:spMkLst>
            <pc:docMk/>
            <pc:sldMk cId="1658129421" sldId="267"/>
            <ac:spMk id="11" creationId="{BFEFF673-A9DE-416D-A04E-1D50904542A9}"/>
          </ac:spMkLst>
        </pc:spChg>
        <pc:spChg chg="add">
          <ac:chgData name="Brian Jones" userId="377d45951bf92b5c" providerId="LiveId" clId="{8A5976AB-AF1B-4CEC-94FC-46041179E046}" dt="2019-03-10T20:43:16.382" v="49" actId="26606"/>
          <ac:spMkLst>
            <pc:docMk/>
            <pc:sldMk cId="1658129421" sldId="267"/>
            <ac:spMk id="13" creationId="{12425D82-CD5E-45A4-9542-70951E59F2D1}"/>
          </ac:spMkLst>
        </pc:spChg>
        <pc:spChg chg="add">
          <ac:chgData name="Brian Jones" userId="377d45951bf92b5c" providerId="LiveId" clId="{8A5976AB-AF1B-4CEC-94FC-46041179E046}" dt="2019-03-10T20:43:16.382" v="49" actId="26606"/>
          <ac:spMkLst>
            <pc:docMk/>
            <pc:sldMk cId="1658129421" sldId="267"/>
            <ac:spMk id="15" creationId="{221DB897-A621-4D5F-AC81-91199AC4370E}"/>
          </ac:spMkLst>
        </pc:spChg>
        <pc:picChg chg="mod">
          <ac:chgData name="Brian Jones" userId="377d45951bf92b5c" providerId="LiveId" clId="{8A5976AB-AF1B-4CEC-94FC-46041179E046}" dt="2019-03-10T20:43:16.382" v="49" actId="26606"/>
          <ac:picMkLst>
            <pc:docMk/>
            <pc:sldMk cId="1658129421" sldId="267"/>
            <ac:picMk id="6" creationId="{00000000-0000-0000-0000-000000000000}"/>
          </ac:picMkLst>
        </pc:picChg>
      </pc:sldChg>
      <pc:sldChg chg="addSp modSp mod setBg setClrOvrMap">
        <pc:chgData name="Brian Jones" userId="377d45951bf92b5c" providerId="LiveId" clId="{8A5976AB-AF1B-4CEC-94FC-46041179E046}" dt="2019-03-10T20:42:43.127" v="43" actId="26606"/>
        <pc:sldMkLst>
          <pc:docMk/>
          <pc:sldMk cId="557140178" sldId="268"/>
        </pc:sldMkLst>
        <pc:spChg chg="mod ord">
          <ac:chgData name="Brian Jones" userId="377d45951bf92b5c" providerId="LiveId" clId="{8A5976AB-AF1B-4CEC-94FC-46041179E046}" dt="2019-03-10T20:42:43.127" v="43" actId="26606"/>
          <ac:spMkLst>
            <pc:docMk/>
            <pc:sldMk cId="557140178" sldId="268"/>
            <ac:spMk id="4" creationId="{E80D66EE-F5AC-44AB-9D16-3AB75EA71812}"/>
          </ac:spMkLst>
        </pc:spChg>
        <pc:spChg chg="add">
          <ac:chgData name="Brian Jones" userId="377d45951bf92b5c" providerId="LiveId" clId="{8A5976AB-AF1B-4CEC-94FC-46041179E046}" dt="2019-03-10T20:42:43.127" v="43" actId="26606"/>
          <ac:spMkLst>
            <pc:docMk/>
            <pc:sldMk cId="557140178" sldId="268"/>
            <ac:spMk id="11" creationId="{20F6071B-48FA-4685-A9C9-A7B21E1C14CC}"/>
          </ac:spMkLst>
        </pc:spChg>
        <pc:spChg chg="add">
          <ac:chgData name="Brian Jones" userId="377d45951bf92b5c" providerId="LiveId" clId="{8A5976AB-AF1B-4CEC-94FC-46041179E046}" dt="2019-03-10T20:42:43.127" v="43" actId="26606"/>
          <ac:spMkLst>
            <pc:docMk/>
            <pc:sldMk cId="557140178" sldId="268"/>
            <ac:spMk id="13" creationId="{8C56044C-1580-4C45-8AA3-F2A07478B455}"/>
          </ac:spMkLst>
        </pc:spChg>
        <pc:spChg chg="add">
          <ac:chgData name="Brian Jones" userId="377d45951bf92b5c" providerId="LiveId" clId="{8A5976AB-AF1B-4CEC-94FC-46041179E046}" dt="2019-03-10T20:42:43.127" v="43" actId="26606"/>
          <ac:spMkLst>
            <pc:docMk/>
            <pc:sldMk cId="557140178" sldId="268"/>
            <ac:spMk id="15" creationId="{7DE548AA-7E1A-497C-8B79-C74F42ACFB16}"/>
          </ac:spMkLst>
        </pc:spChg>
        <pc:spChg chg="add">
          <ac:chgData name="Brian Jones" userId="377d45951bf92b5c" providerId="LiveId" clId="{8A5976AB-AF1B-4CEC-94FC-46041179E046}" dt="2019-03-10T20:42:43.127" v="43" actId="26606"/>
          <ac:spMkLst>
            <pc:docMk/>
            <pc:sldMk cId="557140178" sldId="268"/>
            <ac:spMk id="17" creationId="{51A8E3CE-561F-42BE-B6A2-FBE96F9A8280}"/>
          </ac:spMkLst>
        </pc:spChg>
        <pc:picChg chg="mod">
          <ac:chgData name="Brian Jones" userId="377d45951bf92b5c" providerId="LiveId" clId="{8A5976AB-AF1B-4CEC-94FC-46041179E046}" dt="2019-03-10T20:42:43.127" v="43" actId="26606"/>
          <ac:picMkLst>
            <pc:docMk/>
            <pc:sldMk cId="557140178" sldId="268"/>
            <ac:picMk id="6" creationId="{00000000-0000-0000-0000-000000000000}"/>
          </ac:picMkLst>
        </pc:picChg>
      </pc:sldChg>
      <pc:sldChg chg="addSp modSp mod setBg setClrOvrMap">
        <pc:chgData name="Brian Jones" userId="377d45951bf92b5c" providerId="LiveId" clId="{8A5976AB-AF1B-4CEC-94FC-46041179E046}" dt="2019-03-10T20:42:22.596" v="42" actId="26606"/>
        <pc:sldMkLst>
          <pc:docMk/>
          <pc:sldMk cId="3836275951" sldId="269"/>
        </pc:sldMkLst>
        <pc:spChg chg="mod">
          <ac:chgData name="Brian Jones" userId="377d45951bf92b5c" providerId="LiveId" clId="{8A5976AB-AF1B-4CEC-94FC-46041179E046}" dt="2019-03-10T20:42:22.596" v="42" actId="26606"/>
          <ac:spMkLst>
            <pc:docMk/>
            <pc:sldMk cId="3836275951" sldId="269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2:22.596" v="42" actId="26606"/>
          <ac:spMkLst>
            <pc:docMk/>
            <pc:sldMk cId="3836275951" sldId="269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2:22.596" v="42" actId="26606"/>
          <ac:spMkLst>
            <pc:docMk/>
            <pc:sldMk cId="3836275951" sldId="269"/>
            <ac:spMk id="11" creationId="{D67CA421-FA2B-47ED-A101-F8BBEBB2976B}"/>
          </ac:spMkLst>
        </pc:spChg>
        <pc:spChg chg="add">
          <ac:chgData name="Brian Jones" userId="377d45951bf92b5c" providerId="LiveId" clId="{8A5976AB-AF1B-4CEC-94FC-46041179E046}" dt="2019-03-10T20:42:22.596" v="42" actId="26606"/>
          <ac:spMkLst>
            <pc:docMk/>
            <pc:sldMk cId="3836275951" sldId="269"/>
            <ac:spMk id="13" creationId="{12425D82-CD5E-45A4-9542-70951E59F2D1}"/>
          </ac:spMkLst>
        </pc:spChg>
        <pc:spChg chg="add">
          <ac:chgData name="Brian Jones" userId="377d45951bf92b5c" providerId="LiveId" clId="{8A5976AB-AF1B-4CEC-94FC-46041179E046}" dt="2019-03-10T20:42:22.596" v="42" actId="26606"/>
          <ac:spMkLst>
            <pc:docMk/>
            <pc:sldMk cId="3836275951" sldId="269"/>
            <ac:spMk id="15" creationId="{221DB897-A621-4D5F-AC81-91199AC4370E}"/>
          </ac:spMkLst>
        </pc:spChg>
        <pc:picChg chg="mod">
          <ac:chgData name="Brian Jones" userId="377d45951bf92b5c" providerId="LiveId" clId="{8A5976AB-AF1B-4CEC-94FC-46041179E046}" dt="2019-03-10T20:42:22.596" v="42" actId="26606"/>
          <ac:picMkLst>
            <pc:docMk/>
            <pc:sldMk cId="3836275951" sldId="269"/>
            <ac:picMk id="6" creationId="{00000000-0000-0000-0000-000000000000}"/>
          </ac:picMkLst>
        </pc:picChg>
      </pc:sldChg>
      <pc:sldChg chg="addSp modSp mod setBg">
        <pc:chgData name="Brian Jones" userId="377d45951bf92b5c" providerId="LiveId" clId="{8A5976AB-AF1B-4CEC-94FC-46041179E046}" dt="2019-03-10T20:41:42.274" v="36" actId="26606"/>
        <pc:sldMkLst>
          <pc:docMk/>
          <pc:sldMk cId="955319769" sldId="271"/>
        </pc:sldMkLst>
        <pc:spChg chg="mod">
          <ac:chgData name="Brian Jones" userId="377d45951bf92b5c" providerId="LiveId" clId="{8A5976AB-AF1B-4CEC-94FC-46041179E046}" dt="2019-03-10T20:41:42.274" v="36" actId="26606"/>
          <ac:spMkLst>
            <pc:docMk/>
            <pc:sldMk cId="955319769" sldId="271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1:42.274" v="36" actId="26606"/>
          <ac:spMkLst>
            <pc:docMk/>
            <pc:sldMk cId="955319769" sldId="271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1:42.274" v="36" actId="26606"/>
          <ac:spMkLst>
            <pc:docMk/>
            <pc:sldMk cId="955319769" sldId="271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1:42.274" v="36" actId="26606"/>
          <ac:spMkLst>
            <pc:docMk/>
            <pc:sldMk cId="955319769" sldId="271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1:42.274" v="36" actId="26606"/>
          <ac:spMkLst>
            <pc:docMk/>
            <pc:sldMk cId="955319769" sldId="271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1:42.274" v="36" actId="26606"/>
          <ac:spMkLst>
            <pc:docMk/>
            <pc:sldMk cId="955319769" sldId="271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1:42.274" v="36" actId="26606"/>
          <ac:spMkLst>
            <pc:docMk/>
            <pc:sldMk cId="955319769" sldId="271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1:42.274" v="36" actId="26606"/>
          <ac:picMkLst>
            <pc:docMk/>
            <pc:sldMk cId="955319769" sldId="271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1:42.274" v="36" actId="26606"/>
          <ac:picMkLst>
            <pc:docMk/>
            <pc:sldMk cId="955319769" sldId="271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1:42.274" v="36" actId="26606"/>
          <ac:picMkLst>
            <pc:docMk/>
            <pc:sldMk cId="955319769" sldId="271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1:42.274" v="36" actId="26606"/>
          <ac:picMkLst>
            <pc:docMk/>
            <pc:sldMk cId="955319769" sldId="271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1:42.274" v="36" actId="26606"/>
          <ac:picMkLst>
            <pc:docMk/>
            <pc:sldMk cId="955319769" sldId="271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1:42.274" v="36" actId="26606"/>
          <ac:cxnSpMkLst>
            <pc:docMk/>
            <pc:sldMk cId="955319769" sldId="271"/>
            <ac:cxnSpMk id="26" creationId="{6B9695BD-ECF6-49CA-8877-8C493193C65D}"/>
          </ac:cxnSpMkLst>
        </pc:cxnChg>
      </pc:sldChg>
      <pc:sldChg chg="addSp modSp mod setBg">
        <pc:chgData name="Brian Jones" userId="377d45951bf92b5c" providerId="LiveId" clId="{8A5976AB-AF1B-4CEC-94FC-46041179E046}" dt="2019-03-10T20:41:26.266" v="35" actId="121"/>
        <pc:sldMkLst>
          <pc:docMk/>
          <pc:sldMk cId="1645581515" sldId="273"/>
        </pc:sldMkLst>
        <pc:spChg chg="mod">
          <ac:chgData name="Brian Jones" userId="377d45951bf92b5c" providerId="LiveId" clId="{8A5976AB-AF1B-4CEC-94FC-46041179E046}" dt="2019-03-10T20:41:08.333" v="31" actId="26606"/>
          <ac:spMkLst>
            <pc:docMk/>
            <pc:sldMk cId="1645581515" sldId="273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1:26.266" v="35" actId="121"/>
          <ac:spMkLst>
            <pc:docMk/>
            <pc:sldMk cId="1645581515" sldId="273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1:08.333" v="31" actId="26606"/>
          <ac:spMkLst>
            <pc:docMk/>
            <pc:sldMk cId="1645581515" sldId="273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1:08.333" v="31" actId="26606"/>
          <ac:spMkLst>
            <pc:docMk/>
            <pc:sldMk cId="1645581515" sldId="273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1:08.333" v="31" actId="26606"/>
          <ac:spMkLst>
            <pc:docMk/>
            <pc:sldMk cId="1645581515" sldId="273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1:08.333" v="31" actId="26606"/>
          <ac:spMkLst>
            <pc:docMk/>
            <pc:sldMk cId="1645581515" sldId="273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1:08.333" v="31" actId="26606"/>
          <ac:spMkLst>
            <pc:docMk/>
            <pc:sldMk cId="1645581515" sldId="273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1:08.333" v="31" actId="26606"/>
          <ac:picMkLst>
            <pc:docMk/>
            <pc:sldMk cId="1645581515" sldId="273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1:08.333" v="31" actId="26606"/>
          <ac:picMkLst>
            <pc:docMk/>
            <pc:sldMk cId="1645581515" sldId="273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1:08.333" v="31" actId="26606"/>
          <ac:picMkLst>
            <pc:docMk/>
            <pc:sldMk cId="1645581515" sldId="273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1:08.333" v="31" actId="26606"/>
          <ac:picMkLst>
            <pc:docMk/>
            <pc:sldMk cId="1645581515" sldId="273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1:08.333" v="31" actId="26606"/>
          <ac:picMkLst>
            <pc:docMk/>
            <pc:sldMk cId="1645581515" sldId="273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1:08.333" v="31" actId="26606"/>
          <ac:cxnSpMkLst>
            <pc:docMk/>
            <pc:sldMk cId="1645581515" sldId="273"/>
            <ac:cxnSpMk id="26" creationId="{6B9695BD-ECF6-49CA-8877-8C493193C65D}"/>
          </ac:cxnSpMkLst>
        </pc:cxnChg>
      </pc:sldChg>
      <pc:sldChg chg="addSp modSp mod setBg setClrOvrMap">
        <pc:chgData name="Brian Jones" userId="377d45951bf92b5c" providerId="LiveId" clId="{8A5976AB-AF1B-4CEC-94FC-46041179E046}" dt="2019-03-10T20:42:53.072" v="44" actId="26606"/>
        <pc:sldMkLst>
          <pc:docMk/>
          <pc:sldMk cId="4042575661" sldId="274"/>
        </pc:sldMkLst>
        <pc:spChg chg="mod ord">
          <ac:chgData name="Brian Jones" userId="377d45951bf92b5c" providerId="LiveId" clId="{8A5976AB-AF1B-4CEC-94FC-46041179E046}" dt="2019-03-10T20:42:53.072" v="44" actId="26606"/>
          <ac:spMkLst>
            <pc:docMk/>
            <pc:sldMk cId="4042575661" sldId="274"/>
            <ac:spMk id="4" creationId="{E80D66EE-F5AC-44AB-9D16-3AB75EA71812}"/>
          </ac:spMkLst>
        </pc:spChg>
        <pc:spChg chg="add">
          <ac:chgData name="Brian Jones" userId="377d45951bf92b5c" providerId="LiveId" clId="{8A5976AB-AF1B-4CEC-94FC-46041179E046}" dt="2019-03-10T20:42:53.072" v="44" actId="26606"/>
          <ac:spMkLst>
            <pc:docMk/>
            <pc:sldMk cId="4042575661" sldId="274"/>
            <ac:spMk id="11" creationId="{D27CF008-4B18-436D-B2D5-C1346C12438E}"/>
          </ac:spMkLst>
        </pc:spChg>
        <pc:spChg chg="add">
          <ac:chgData name="Brian Jones" userId="377d45951bf92b5c" providerId="LiveId" clId="{8A5976AB-AF1B-4CEC-94FC-46041179E046}" dt="2019-03-10T20:42:53.072" v="44" actId="26606"/>
          <ac:spMkLst>
            <pc:docMk/>
            <pc:sldMk cId="4042575661" sldId="274"/>
            <ac:spMk id="13" creationId="{CE22DAD8-5F67-4B73-ADA9-06EF381F7AD6}"/>
          </ac:spMkLst>
        </pc:spChg>
        <pc:spChg chg="add">
          <ac:chgData name="Brian Jones" userId="377d45951bf92b5c" providerId="LiveId" clId="{8A5976AB-AF1B-4CEC-94FC-46041179E046}" dt="2019-03-10T20:42:53.072" v="44" actId="26606"/>
          <ac:spMkLst>
            <pc:docMk/>
            <pc:sldMk cId="4042575661" sldId="274"/>
            <ac:spMk id="15" creationId="{E4F17063-EDA4-417B-946F-BA357F3B390D}"/>
          </ac:spMkLst>
        </pc:spChg>
        <pc:spChg chg="add">
          <ac:chgData name="Brian Jones" userId="377d45951bf92b5c" providerId="LiveId" clId="{8A5976AB-AF1B-4CEC-94FC-46041179E046}" dt="2019-03-10T20:42:53.072" v="44" actId="26606"/>
          <ac:spMkLst>
            <pc:docMk/>
            <pc:sldMk cId="4042575661" sldId="274"/>
            <ac:spMk id="17" creationId="{D36F3EEA-55D4-4677-80E7-92D00B8F343B}"/>
          </ac:spMkLst>
        </pc:spChg>
        <pc:picChg chg="mod">
          <ac:chgData name="Brian Jones" userId="377d45951bf92b5c" providerId="LiveId" clId="{8A5976AB-AF1B-4CEC-94FC-46041179E046}" dt="2019-03-10T20:42:53.072" v="44" actId="26606"/>
          <ac:picMkLst>
            <pc:docMk/>
            <pc:sldMk cId="4042575661" sldId="274"/>
            <ac:picMk id="6" creationId="{00000000-0000-0000-0000-000000000000}"/>
          </ac:picMkLst>
        </pc:picChg>
      </pc:sldChg>
      <pc:sldChg chg="addSp modSp mod setBg">
        <pc:chgData name="Brian Jones" userId="377d45951bf92b5c" providerId="LiveId" clId="{8A5976AB-AF1B-4CEC-94FC-46041179E046}" dt="2019-03-10T20:43:48.860" v="51" actId="26606"/>
        <pc:sldMkLst>
          <pc:docMk/>
          <pc:sldMk cId="2056842451" sldId="275"/>
        </pc:sldMkLst>
        <pc:spChg chg="mod">
          <ac:chgData name="Brian Jones" userId="377d45951bf92b5c" providerId="LiveId" clId="{8A5976AB-AF1B-4CEC-94FC-46041179E046}" dt="2019-03-10T20:43:48.860" v="51" actId="26606"/>
          <ac:spMkLst>
            <pc:docMk/>
            <pc:sldMk cId="2056842451" sldId="275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3:48.860" v="51" actId="26606"/>
          <ac:spMkLst>
            <pc:docMk/>
            <pc:sldMk cId="2056842451" sldId="275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3:48.860" v="51" actId="26606"/>
          <ac:spMkLst>
            <pc:docMk/>
            <pc:sldMk cId="2056842451" sldId="275"/>
            <ac:spMk id="10" creationId="{C28D0172-F2E0-4763-9C35-F022664959D8}"/>
          </ac:spMkLst>
        </pc:spChg>
        <pc:spChg chg="add">
          <ac:chgData name="Brian Jones" userId="377d45951bf92b5c" providerId="LiveId" clId="{8A5976AB-AF1B-4CEC-94FC-46041179E046}" dt="2019-03-10T20:43:48.860" v="51" actId="26606"/>
          <ac:spMkLst>
            <pc:docMk/>
            <pc:sldMk cId="2056842451" sldId="275"/>
            <ac:spMk id="12" creationId="{9F2851FB-E841-4509-8A6D-A416376EA380}"/>
          </ac:spMkLst>
        </pc:spChg>
        <pc:spChg chg="add">
          <ac:chgData name="Brian Jones" userId="377d45951bf92b5c" providerId="LiveId" clId="{8A5976AB-AF1B-4CEC-94FC-46041179E046}" dt="2019-03-10T20:43:48.860" v="51" actId="26606"/>
          <ac:spMkLst>
            <pc:docMk/>
            <pc:sldMk cId="2056842451" sldId="275"/>
            <ac:spMk id="14" creationId="{DF6FB2B2-CE21-407F-B22E-302DADC2C3D3}"/>
          </ac:spMkLst>
        </pc:spChg>
      </pc:sldChg>
      <pc:sldChg chg="addSp delSp modSp mod setBg setClrOvrMap">
        <pc:chgData name="Brian Jones" userId="377d45951bf92b5c" providerId="LiveId" clId="{8A5976AB-AF1B-4CEC-94FC-46041179E046}" dt="2019-03-10T20:45:18.420" v="77" actId="26606"/>
        <pc:sldMkLst>
          <pc:docMk/>
          <pc:sldMk cId="882024976" sldId="276"/>
        </pc:sldMkLst>
        <pc:spChg chg="mod">
          <ac:chgData name="Brian Jones" userId="377d45951bf92b5c" providerId="LiveId" clId="{8A5976AB-AF1B-4CEC-94FC-46041179E046}" dt="2019-03-10T20:45:18.420" v="77" actId="26606"/>
          <ac:spMkLst>
            <pc:docMk/>
            <pc:sldMk cId="882024976" sldId="276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5:18.420" v="77" actId="26606"/>
          <ac:spMkLst>
            <pc:docMk/>
            <pc:sldMk cId="882024976" sldId="276"/>
            <ac:spMk id="5" creationId="{EF7C2217-27C9-43D9-A583-090B2657FCB6}"/>
          </ac:spMkLst>
        </pc:spChg>
        <pc:spChg chg="add del">
          <ac:chgData name="Brian Jones" userId="377d45951bf92b5c" providerId="LiveId" clId="{8A5976AB-AF1B-4CEC-94FC-46041179E046}" dt="2019-03-10T20:45:18.385" v="76" actId="26606"/>
          <ac:spMkLst>
            <pc:docMk/>
            <pc:sldMk cId="882024976" sldId="276"/>
            <ac:spMk id="11" creationId="{D27CF008-4B18-436D-B2D5-C1346C12438E}"/>
          </ac:spMkLst>
        </pc:spChg>
        <pc:spChg chg="add del">
          <ac:chgData name="Brian Jones" userId="377d45951bf92b5c" providerId="LiveId" clId="{8A5976AB-AF1B-4CEC-94FC-46041179E046}" dt="2019-03-10T20:45:18.385" v="76" actId="26606"/>
          <ac:spMkLst>
            <pc:docMk/>
            <pc:sldMk cId="882024976" sldId="276"/>
            <ac:spMk id="13" creationId="{CE22DAD8-5F67-4B73-ADA9-06EF381F7AD6}"/>
          </ac:spMkLst>
        </pc:spChg>
        <pc:spChg chg="add del">
          <ac:chgData name="Brian Jones" userId="377d45951bf92b5c" providerId="LiveId" clId="{8A5976AB-AF1B-4CEC-94FC-46041179E046}" dt="2019-03-10T20:45:18.385" v="76" actId="26606"/>
          <ac:spMkLst>
            <pc:docMk/>
            <pc:sldMk cId="882024976" sldId="276"/>
            <ac:spMk id="15" creationId="{E4F17063-EDA4-417B-946F-BA357F3B390D}"/>
          </ac:spMkLst>
        </pc:spChg>
        <pc:spChg chg="add del">
          <ac:chgData name="Brian Jones" userId="377d45951bf92b5c" providerId="LiveId" clId="{8A5976AB-AF1B-4CEC-94FC-46041179E046}" dt="2019-03-10T20:45:18.385" v="76" actId="26606"/>
          <ac:spMkLst>
            <pc:docMk/>
            <pc:sldMk cId="882024976" sldId="276"/>
            <ac:spMk id="17" creationId="{D36F3EEA-55D4-4677-80E7-92D00B8F343B}"/>
          </ac:spMkLst>
        </pc:spChg>
        <pc:spChg chg="add">
          <ac:chgData name="Brian Jones" userId="377d45951bf92b5c" providerId="LiveId" clId="{8A5976AB-AF1B-4CEC-94FC-46041179E046}" dt="2019-03-10T20:45:18.420" v="77" actId="26606"/>
          <ac:spMkLst>
            <pc:docMk/>
            <pc:sldMk cId="882024976" sldId="276"/>
            <ac:spMk id="19" creationId="{D67CA421-FA2B-47ED-A101-F8BBEBB2976B}"/>
          </ac:spMkLst>
        </pc:spChg>
        <pc:spChg chg="add">
          <ac:chgData name="Brian Jones" userId="377d45951bf92b5c" providerId="LiveId" clId="{8A5976AB-AF1B-4CEC-94FC-46041179E046}" dt="2019-03-10T20:45:18.420" v="77" actId="26606"/>
          <ac:spMkLst>
            <pc:docMk/>
            <pc:sldMk cId="882024976" sldId="276"/>
            <ac:spMk id="20" creationId="{12425D82-CD5E-45A4-9542-70951E59F2D1}"/>
          </ac:spMkLst>
        </pc:spChg>
        <pc:spChg chg="add">
          <ac:chgData name="Brian Jones" userId="377d45951bf92b5c" providerId="LiveId" clId="{8A5976AB-AF1B-4CEC-94FC-46041179E046}" dt="2019-03-10T20:45:18.420" v="77" actId="26606"/>
          <ac:spMkLst>
            <pc:docMk/>
            <pc:sldMk cId="882024976" sldId="276"/>
            <ac:spMk id="21" creationId="{221DB897-A621-4D5F-AC81-91199AC4370E}"/>
          </ac:spMkLst>
        </pc:spChg>
        <pc:picChg chg="mod ord">
          <ac:chgData name="Brian Jones" userId="377d45951bf92b5c" providerId="LiveId" clId="{8A5976AB-AF1B-4CEC-94FC-46041179E046}" dt="2019-03-10T20:45:18.420" v="77" actId="26606"/>
          <ac:picMkLst>
            <pc:docMk/>
            <pc:sldMk cId="882024976" sldId="276"/>
            <ac:picMk id="6" creationId="{00000000-0000-0000-0000-000000000000}"/>
          </ac:picMkLst>
        </pc:picChg>
      </pc:sldChg>
      <pc:sldChg chg="addSp modSp mod setBg">
        <pc:chgData name="Brian Jones" userId="377d45951bf92b5c" providerId="LiveId" clId="{8A5976AB-AF1B-4CEC-94FC-46041179E046}" dt="2019-03-10T20:45:26.414" v="78" actId="26606"/>
        <pc:sldMkLst>
          <pc:docMk/>
          <pc:sldMk cId="49056503" sldId="277"/>
        </pc:sldMkLst>
        <pc:spChg chg="mod">
          <ac:chgData name="Brian Jones" userId="377d45951bf92b5c" providerId="LiveId" clId="{8A5976AB-AF1B-4CEC-94FC-46041179E046}" dt="2019-03-10T20:45:26.414" v="78" actId="26606"/>
          <ac:spMkLst>
            <pc:docMk/>
            <pc:sldMk cId="49056503" sldId="277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5:26.414" v="78" actId="26606"/>
          <ac:spMkLst>
            <pc:docMk/>
            <pc:sldMk cId="49056503" sldId="277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5:26.414" v="78" actId="26606"/>
          <ac:spMkLst>
            <pc:docMk/>
            <pc:sldMk cId="49056503" sldId="277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5:26.414" v="78" actId="26606"/>
          <ac:spMkLst>
            <pc:docMk/>
            <pc:sldMk cId="49056503" sldId="277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5:26.414" v="78" actId="26606"/>
          <ac:spMkLst>
            <pc:docMk/>
            <pc:sldMk cId="49056503" sldId="277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5:26.414" v="78" actId="26606"/>
          <ac:spMkLst>
            <pc:docMk/>
            <pc:sldMk cId="49056503" sldId="277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5:26.414" v="78" actId="26606"/>
          <ac:spMkLst>
            <pc:docMk/>
            <pc:sldMk cId="49056503" sldId="277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5:26.414" v="78" actId="26606"/>
          <ac:picMkLst>
            <pc:docMk/>
            <pc:sldMk cId="49056503" sldId="277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5:26.414" v="78" actId="26606"/>
          <ac:picMkLst>
            <pc:docMk/>
            <pc:sldMk cId="49056503" sldId="277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5:26.414" v="78" actId="26606"/>
          <ac:picMkLst>
            <pc:docMk/>
            <pc:sldMk cId="49056503" sldId="277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5:26.414" v="78" actId="26606"/>
          <ac:picMkLst>
            <pc:docMk/>
            <pc:sldMk cId="49056503" sldId="277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5:26.414" v="78" actId="26606"/>
          <ac:picMkLst>
            <pc:docMk/>
            <pc:sldMk cId="49056503" sldId="277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5:26.414" v="78" actId="26606"/>
          <ac:cxnSpMkLst>
            <pc:docMk/>
            <pc:sldMk cId="49056503" sldId="277"/>
            <ac:cxnSpMk id="26" creationId="{6B9695BD-ECF6-49CA-8877-8C493193C65D}"/>
          </ac:cxnSpMkLst>
        </pc:cxnChg>
      </pc:sldChg>
      <pc:sldChg chg="addSp modSp mod setBg">
        <pc:chgData name="Brian Jones" userId="377d45951bf92b5c" providerId="LiveId" clId="{8A5976AB-AF1B-4CEC-94FC-46041179E046}" dt="2019-03-10T20:45:37.954" v="79" actId="26606"/>
        <pc:sldMkLst>
          <pc:docMk/>
          <pc:sldMk cId="279883717" sldId="278"/>
        </pc:sldMkLst>
        <pc:spChg chg="mod">
          <ac:chgData name="Brian Jones" userId="377d45951bf92b5c" providerId="LiveId" clId="{8A5976AB-AF1B-4CEC-94FC-46041179E046}" dt="2019-03-10T20:45:37.954" v="79" actId="26606"/>
          <ac:spMkLst>
            <pc:docMk/>
            <pc:sldMk cId="279883717" sldId="278"/>
            <ac:spMk id="4" creationId="{E80D66EE-F5AC-44AB-9D16-3AB75EA71812}"/>
          </ac:spMkLst>
        </pc:spChg>
        <pc:spChg chg="add">
          <ac:chgData name="Brian Jones" userId="377d45951bf92b5c" providerId="LiveId" clId="{8A5976AB-AF1B-4CEC-94FC-46041179E046}" dt="2019-03-10T20:45:37.954" v="79" actId="26606"/>
          <ac:spMkLst>
            <pc:docMk/>
            <pc:sldMk cId="279883717" sldId="278"/>
            <ac:spMk id="12" creationId="{C5712A9B-F644-4251-8EB6-32AEC220C81D}"/>
          </ac:spMkLst>
        </pc:spChg>
        <pc:spChg chg="add">
          <ac:chgData name="Brian Jones" userId="377d45951bf92b5c" providerId="LiveId" clId="{8A5976AB-AF1B-4CEC-94FC-46041179E046}" dt="2019-03-10T20:45:37.954" v="79" actId="26606"/>
          <ac:spMkLst>
            <pc:docMk/>
            <pc:sldMk cId="279883717" sldId="278"/>
            <ac:spMk id="14" creationId="{206D78C0-B276-4756-88F9-D198A448DDF1}"/>
          </ac:spMkLst>
        </pc:spChg>
        <pc:spChg chg="add">
          <ac:chgData name="Brian Jones" userId="377d45951bf92b5c" providerId="LiveId" clId="{8A5976AB-AF1B-4CEC-94FC-46041179E046}" dt="2019-03-10T20:45:37.954" v="79" actId="26606"/>
          <ac:spMkLst>
            <pc:docMk/>
            <pc:sldMk cId="279883717" sldId="278"/>
            <ac:spMk id="16" creationId="{90829BB7-5E7B-4D4A-BC46-48201352EC01}"/>
          </ac:spMkLst>
        </pc:spChg>
        <pc:picChg chg="mod">
          <ac:chgData name="Brian Jones" userId="377d45951bf92b5c" providerId="LiveId" clId="{8A5976AB-AF1B-4CEC-94FC-46041179E046}" dt="2019-03-10T20:45:37.954" v="79" actId="26606"/>
          <ac:picMkLst>
            <pc:docMk/>
            <pc:sldMk cId="279883717" sldId="278"/>
            <ac:picMk id="6" creationId="{00000000-0000-0000-0000-000000000000}"/>
          </ac:picMkLst>
        </pc:picChg>
        <pc:picChg chg="mod">
          <ac:chgData name="Brian Jones" userId="377d45951bf92b5c" providerId="LiveId" clId="{8A5976AB-AF1B-4CEC-94FC-46041179E046}" dt="2019-03-10T20:45:37.954" v="79" actId="26606"/>
          <ac:picMkLst>
            <pc:docMk/>
            <pc:sldMk cId="279883717" sldId="278"/>
            <ac:picMk id="7" creationId="{00000000-0000-0000-0000-000000000000}"/>
          </ac:picMkLst>
        </pc:picChg>
      </pc:sldChg>
      <pc:sldChg chg="addSp modSp mod setBg">
        <pc:chgData name="Brian Jones" userId="377d45951bf92b5c" providerId="LiveId" clId="{8A5976AB-AF1B-4CEC-94FC-46041179E046}" dt="2019-03-10T20:45:48.314" v="81" actId="26606"/>
        <pc:sldMkLst>
          <pc:docMk/>
          <pc:sldMk cId="2633700362" sldId="279"/>
        </pc:sldMkLst>
        <pc:spChg chg="mod">
          <ac:chgData name="Brian Jones" userId="377d45951bf92b5c" providerId="LiveId" clId="{8A5976AB-AF1B-4CEC-94FC-46041179E046}" dt="2019-03-10T20:45:48.314" v="81" actId="26606"/>
          <ac:spMkLst>
            <pc:docMk/>
            <pc:sldMk cId="2633700362" sldId="279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5:48.314" v="81" actId="26606"/>
          <ac:spMkLst>
            <pc:docMk/>
            <pc:sldMk cId="2633700362" sldId="279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5:48.314" v="81" actId="26606"/>
          <ac:spMkLst>
            <pc:docMk/>
            <pc:sldMk cId="2633700362" sldId="279"/>
            <ac:spMk id="10" creationId="{C28D0172-F2E0-4763-9C35-F022664959D8}"/>
          </ac:spMkLst>
        </pc:spChg>
        <pc:spChg chg="add">
          <ac:chgData name="Brian Jones" userId="377d45951bf92b5c" providerId="LiveId" clId="{8A5976AB-AF1B-4CEC-94FC-46041179E046}" dt="2019-03-10T20:45:48.314" v="81" actId="26606"/>
          <ac:spMkLst>
            <pc:docMk/>
            <pc:sldMk cId="2633700362" sldId="279"/>
            <ac:spMk id="12" creationId="{9F2851FB-E841-4509-8A6D-A416376EA380}"/>
          </ac:spMkLst>
        </pc:spChg>
        <pc:spChg chg="add">
          <ac:chgData name="Brian Jones" userId="377d45951bf92b5c" providerId="LiveId" clId="{8A5976AB-AF1B-4CEC-94FC-46041179E046}" dt="2019-03-10T20:45:48.314" v="81" actId="26606"/>
          <ac:spMkLst>
            <pc:docMk/>
            <pc:sldMk cId="2633700362" sldId="279"/>
            <ac:spMk id="14" creationId="{DF6FB2B2-CE21-407F-B22E-302DADC2C3D3}"/>
          </ac:spMkLst>
        </pc:spChg>
      </pc:sldChg>
      <pc:sldChg chg="addSp modSp mod setBg">
        <pc:chgData name="Brian Jones" userId="377d45951bf92b5c" providerId="LiveId" clId="{8A5976AB-AF1B-4CEC-94FC-46041179E046}" dt="2019-03-10T20:45:42.714" v="80" actId="26606"/>
        <pc:sldMkLst>
          <pc:docMk/>
          <pc:sldMk cId="1774458901" sldId="280"/>
        </pc:sldMkLst>
        <pc:spChg chg="mod ord">
          <ac:chgData name="Brian Jones" userId="377d45951bf92b5c" providerId="LiveId" clId="{8A5976AB-AF1B-4CEC-94FC-46041179E046}" dt="2019-03-10T20:45:42.714" v="80" actId="26606"/>
          <ac:spMkLst>
            <pc:docMk/>
            <pc:sldMk cId="1774458901" sldId="280"/>
            <ac:spMk id="2" creationId="{00000000-0000-0000-0000-000000000000}"/>
          </ac:spMkLst>
        </pc:spChg>
        <pc:spChg chg="add">
          <ac:chgData name="Brian Jones" userId="377d45951bf92b5c" providerId="LiveId" clId="{8A5976AB-AF1B-4CEC-94FC-46041179E046}" dt="2019-03-10T20:45:42.714" v="80" actId="26606"/>
          <ac:spMkLst>
            <pc:docMk/>
            <pc:sldMk cId="1774458901" sldId="280"/>
            <ac:spMk id="11" creationId="{A4322390-8B58-46BE-88EB-D9FD30C08743}"/>
          </ac:spMkLst>
        </pc:spChg>
        <pc:spChg chg="add">
          <ac:chgData name="Brian Jones" userId="377d45951bf92b5c" providerId="LiveId" clId="{8A5976AB-AF1B-4CEC-94FC-46041179E046}" dt="2019-03-10T20:45:42.714" v="80" actId="26606"/>
          <ac:spMkLst>
            <pc:docMk/>
            <pc:sldMk cId="1774458901" sldId="280"/>
            <ac:spMk id="13" creationId="{C885E190-58DD-42DD-A4A8-401E15C92A52}"/>
          </ac:spMkLst>
        </pc:spChg>
        <pc:picChg chg="mod">
          <ac:chgData name="Brian Jones" userId="377d45951bf92b5c" providerId="LiveId" clId="{8A5976AB-AF1B-4CEC-94FC-46041179E046}" dt="2019-03-10T20:45:42.714" v="80" actId="26606"/>
          <ac:picMkLst>
            <pc:docMk/>
            <pc:sldMk cId="1774458901" sldId="280"/>
            <ac:picMk id="6" creationId="{00000000-0000-0000-0000-000000000000}"/>
          </ac:picMkLst>
        </pc:picChg>
      </pc:sldChg>
      <pc:sldChg chg="addSp modSp mod setBg setClrOvrMap">
        <pc:chgData name="Brian Jones" userId="377d45951bf92b5c" providerId="LiveId" clId="{8A5976AB-AF1B-4CEC-94FC-46041179E046}" dt="2019-03-10T20:46:01.701" v="82" actId="26606"/>
        <pc:sldMkLst>
          <pc:docMk/>
          <pc:sldMk cId="1347710958" sldId="281"/>
        </pc:sldMkLst>
        <pc:spChg chg="mo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15" creationId="{4AC0CD9D-7610-4620-93B4-798CCD9AB581}"/>
          </ac:spMkLst>
        </pc:spChg>
        <pc:spChg chg="ad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21" creationId="{DE4D62F9-188E-4530-84C2-24BDEE4BEB82}"/>
          </ac:spMkLst>
        </pc:spChg>
        <pc:spChg chg="ad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23" creationId="{5F3FC718-FDE3-4EF7-921E-A5F374EAF824}"/>
          </ac:spMkLst>
        </pc:spChg>
        <pc:spChg chg="ad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25" creationId="{FAA0F719-3DC8-4F08-AD8F-5A845658CB9D}"/>
          </ac:spMkLst>
        </pc:spChg>
        <pc:spChg chg="ad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27" creationId="{7DCB61BE-FA0F-4EFB-BE0E-268BAD8E30D6}"/>
          </ac:spMkLst>
        </pc:spChg>
        <pc:spChg chg="add">
          <ac:chgData name="Brian Jones" userId="377d45951bf92b5c" providerId="LiveId" clId="{8A5976AB-AF1B-4CEC-94FC-46041179E046}" dt="2019-03-10T20:46:01.701" v="82" actId="26606"/>
          <ac:spMkLst>
            <pc:docMk/>
            <pc:sldMk cId="1347710958" sldId="281"/>
            <ac:spMk id="29" creationId="{A4B31EAA-7423-46F7-9B90-4AB2B09C35C4}"/>
          </ac:spMkLst>
        </pc:spChg>
        <pc:picChg chg="mod">
          <ac:chgData name="Brian Jones" userId="377d45951bf92b5c" providerId="LiveId" clId="{8A5976AB-AF1B-4CEC-94FC-46041179E046}" dt="2019-03-10T20:46:01.701" v="82" actId="26606"/>
          <ac:picMkLst>
            <pc:docMk/>
            <pc:sldMk cId="1347710958" sldId="281"/>
            <ac:picMk id="6" creationId="{00000000-0000-0000-0000-000000000000}"/>
          </ac:picMkLst>
        </pc:picChg>
        <pc:picChg chg="add">
          <ac:chgData name="Brian Jones" userId="377d45951bf92b5c" providerId="LiveId" clId="{8A5976AB-AF1B-4CEC-94FC-46041179E046}" dt="2019-03-10T20:46:01.701" v="82" actId="26606"/>
          <ac:picMkLst>
            <pc:docMk/>
            <pc:sldMk cId="1347710958" sldId="281"/>
            <ac:picMk id="11" creationId="{41B68C77-138E-4BF7-A276-BD0C78A4219F}"/>
          </ac:picMkLst>
        </pc:picChg>
        <pc:picChg chg="add">
          <ac:chgData name="Brian Jones" userId="377d45951bf92b5c" providerId="LiveId" clId="{8A5976AB-AF1B-4CEC-94FC-46041179E046}" dt="2019-03-10T20:46:01.701" v="82" actId="26606"/>
          <ac:picMkLst>
            <pc:docMk/>
            <pc:sldMk cId="1347710958" sldId="281"/>
            <ac:picMk id="13" creationId="{7C268552-D473-46ED-B1B8-422042C4DEF1}"/>
          </ac:picMkLst>
        </pc:picChg>
        <pc:picChg chg="add">
          <ac:chgData name="Brian Jones" userId="377d45951bf92b5c" providerId="LiveId" clId="{8A5976AB-AF1B-4CEC-94FC-46041179E046}" dt="2019-03-10T20:46:01.701" v="82" actId="26606"/>
          <ac:picMkLst>
            <pc:docMk/>
            <pc:sldMk cId="1347710958" sldId="281"/>
            <ac:picMk id="17" creationId="{B9238B3E-24AA-439A-B527-6C5DF6D72145}"/>
          </ac:picMkLst>
        </pc:picChg>
        <pc:picChg chg="add">
          <ac:chgData name="Brian Jones" userId="377d45951bf92b5c" providerId="LiveId" clId="{8A5976AB-AF1B-4CEC-94FC-46041179E046}" dt="2019-03-10T20:46:01.701" v="82" actId="26606"/>
          <ac:picMkLst>
            <pc:docMk/>
            <pc:sldMk cId="1347710958" sldId="281"/>
            <ac:picMk id="19" creationId="{69F01145-BEA3-4CBF-AA21-10077B948CA8}"/>
          </ac:picMkLst>
        </pc:picChg>
      </pc:sldChg>
      <pc:sldChg chg="addSp modSp mod setBg">
        <pc:chgData name="Brian Jones" userId="377d45951bf92b5c" providerId="LiveId" clId="{8A5976AB-AF1B-4CEC-94FC-46041179E046}" dt="2019-03-10T20:46:20.132" v="83" actId="26606"/>
        <pc:sldMkLst>
          <pc:docMk/>
          <pc:sldMk cId="3012393553" sldId="282"/>
        </pc:sldMkLst>
        <pc:spChg chg="add">
          <ac:chgData name="Brian Jones" userId="377d45951bf92b5c" providerId="LiveId" clId="{8A5976AB-AF1B-4CEC-94FC-46041179E046}" dt="2019-03-10T20:46:20.132" v="83" actId="26606"/>
          <ac:spMkLst>
            <pc:docMk/>
            <pc:sldMk cId="3012393553" sldId="282"/>
            <ac:spMk id="15" creationId="{AEBE9F1A-B38D-446E-83AE-14B17CE77FF2}"/>
          </ac:spMkLst>
        </pc:spChg>
        <pc:spChg chg="add">
          <ac:chgData name="Brian Jones" userId="377d45951bf92b5c" providerId="LiveId" clId="{8A5976AB-AF1B-4CEC-94FC-46041179E046}" dt="2019-03-10T20:46:20.132" v="83" actId="26606"/>
          <ac:spMkLst>
            <pc:docMk/>
            <pc:sldMk cId="3012393553" sldId="282"/>
            <ac:spMk id="21" creationId="{5E3EB826-A471-488F-9E8A-D65528A3C0CA}"/>
          </ac:spMkLst>
        </pc:spChg>
        <pc:spChg chg="add">
          <ac:chgData name="Brian Jones" userId="377d45951bf92b5c" providerId="LiveId" clId="{8A5976AB-AF1B-4CEC-94FC-46041179E046}" dt="2019-03-10T20:46:20.132" v="83" actId="26606"/>
          <ac:spMkLst>
            <pc:docMk/>
            <pc:sldMk cId="3012393553" sldId="282"/>
            <ac:spMk id="23" creationId="{4159E445-83D7-4F7C-8B6B-79EDEFA5F788}"/>
          </ac:spMkLst>
        </pc:spChg>
        <pc:spChg chg="add">
          <ac:chgData name="Brian Jones" userId="377d45951bf92b5c" providerId="LiveId" clId="{8A5976AB-AF1B-4CEC-94FC-46041179E046}" dt="2019-03-10T20:46:20.132" v="83" actId="26606"/>
          <ac:spMkLst>
            <pc:docMk/>
            <pc:sldMk cId="3012393553" sldId="282"/>
            <ac:spMk id="25" creationId="{E1E43DD8-7DEF-4A83-A303-10947F34B086}"/>
          </ac:spMkLst>
        </pc:spChg>
        <pc:picChg chg="mod">
          <ac:chgData name="Brian Jones" userId="377d45951bf92b5c" providerId="LiveId" clId="{8A5976AB-AF1B-4CEC-94FC-46041179E046}" dt="2019-03-10T20:46:20.132" v="83" actId="26606"/>
          <ac:picMkLst>
            <pc:docMk/>
            <pc:sldMk cId="3012393553" sldId="282"/>
            <ac:picMk id="6" creationId="{00000000-0000-0000-0000-000000000000}"/>
          </ac:picMkLst>
        </pc:picChg>
        <pc:picChg chg="add">
          <ac:chgData name="Brian Jones" userId="377d45951bf92b5c" providerId="LiveId" clId="{8A5976AB-AF1B-4CEC-94FC-46041179E046}" dt="2019-03-10T20:46:20.132" v="83" actId="26606"/>
          <ac:picMkLst>
            <pc:docMk/>
            <pc:sldMk cId="3012393553" sldId="282"/>
            <ac:picMk id="11" creationId="{C9ECDD5C-152A-4CC7-8333-0F367B3A62EA}"/>
          </ac:picMkLst>
        </pc:picChg>
        <pc:picChg chg="add">
          <ac:chgData name="Brian Jones" userId="377d45951bf92b5c" providerId="LiveId" clId="{8A5976AB-AF1B-4CEC-94FC-46041179E046}" dt="2019-03-10T20:46:20.132" v="83" actId="26606"/>
          <ac:picMkLst>
            <pc:docMk/>
            <pc:sldMk cId="3012393553" sldId="282"/>
            <ac:picMk id="13" creationId="{7F5C92A3-369B-43F3-BDCE-E560B1B0EC89}"/>
          </ac:picMkLst>
        </pc:picChg>
        <pc:picChg chg="add">
          <ac:chgData name="Brian Jones" userId="377d45951bf92b5c" providerId="LiveId" clId="{8A5976AB-AF1B-4CEC-94FC-46041179E046}" dt="2019-03-10T20:46:20.132" v="83" actId="26606"/>
          <ac:picMkLst>
            <pc:docMk/>
            <pc:sldMk cId="3012393553" sldId="282"/>
            <ac:picMk id="17" creationId="{915B5014-A7EC-4BA6-9C83-8840CF81DB28}"/>
          </ac:picMkLst>
        </pc:picChg>
        <pc:picChg chg="add">
          <ac:chgData name="Brian Jones" userId="377d45951bf92b5c" providerId="LiveId" clId="{8A5976AB-AF1B-4CEC-94FC-46041179E046}" dt="2019-03-10T20:46:20.132" v="83" actId="26606"/>
          <ac:picMkLst>
            <pc:docMk/>
            <pc:sldMk cId="3012393553" sldId="282"/>
            <ac:picMk id="19" creationId="{022C43AB-86D7-420D-8AD7-DC0A15FDD0AF}"/>
          </ac:picMkLst>
        </pc:picChg>
      </pc:sldChg>
      <pc:sldChg chg="addSp modSp mod setBg">
        <pc:chgData name="Brian Jones" userId="377d45951bf92b5c" providerId="LiveId" clId="{8A5976AB-AF1B-4CEC-94FC-46041179E046}" dt="2019-03-10T20:46:26.549" v="84" actId="26606"/>
        <pc:sldMkLst>
          <pc:docMk/>
          <pc:sldMk cId="4225775455" sldId="283"/>
        </pc:sldMkLst>
        <pc:spChg chg="mod">
          <ac:chgData name="Brian Jones" userId="377d45951bf92b5c" providerId="LiveId" clId="{8A5976AB-AF1B-4CEC-94FC-46041179E046}" dt="2019-03-10T20:46:26.549" v="84" actId="26606"/>
          <ac:spMkLst>
            <pc:docMk/>
            <pc:sldMk cId="4225775455" sldId="283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6:26.549" v="84" actId="26606"/>
          <ac:spMkLst>
            <pc:docMk/>
            <pc:sldMk cId="4225775455" sldId="283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6:26.549" v="84" actId="26606"/>
          <ac:spMkLst>
            <pc:docMk/>
            <pc:sldMk cId="4225775455" sldId="283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6:26.549" v="84" actId="26606"/>
          <ac:spMkLst>
            <pc:docMk/>
            <pc:sldMk cId="4225775455" sldId="283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6:26.549" v="84" actId="26606"/>
          <ac:spMkLst>
            <pc:docMk/>
            <pc:sldMk cId="4225775455" sldId="283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6:26.549" v="84" actId="26606"/>
          <ac:spMkLst>
            <pc:docMk/>
            <pc:sldMk cId="4225775455" sldId="283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6:26.549" v="84" actId="26606"/>
          <ac:spMkLst>
            <pc:docMk/>
            <pc:sldMk cId="4225775455" sldId="283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6:26.549" v="84" actId="26606"/>
          <ac:picMkLst>
            <pc:docMk/>
            <pc:sldMk cId="4225775455" sldId="283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6:26.549" v="84" actId="26606"/>
          <ac:picMkLst>
            <pc:docMk/>
            <pc:sldMk cId="4225775455" sldId="283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6:26.549" v="84" actId="26606"/>
          <ac:picMkLst>
            <pc:docMk/>
            <pc:sldMk cId="4225775455" sldId="283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6:26.549" v="84" actId="26606"/>
          <ac:picMkLst>
            <pc:docMk/>
            <pc:sldMk cId="4225775455" sldId="283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6:26.549" v="84" actId="26606"/>
          <ac:picMkLst>
            <pc:docMk/>
            <pc:sldMk cId="4225775455" sldId="283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6:26.549" v="84" actId="26606"/>
          <ac:cxnSpMkLst>
            <pc:docMk/>
            <pc:sldMk cId="4225775455" sldId="283"/>
            <ac:cxnSpMk id="26" creationId="{6B9695BD-ECF6-49CA-8877-8C493193C65D}"/>
          </ac:cxnSpMkLst>
        </pc:cxnChg>
      </pc:sldChg>
      <pc:sldChg chg="modSp">
        <pc:chgData name="Brian Jones" userId="377d45951bf92b5c" providerId="LiveId" clId="{8A5976AB-AF1B-4CEC-94FC-46041179E046}" dt="2019-03-10T20:46:44.960" v="85" actId="1076"/>
        <pc:sldMkLst>
          <pc:docMk/>
          <pc:sldMk cId="3673173576" sldId="285"/>
        </pc:sldMkLst>
        <pc:picChg chg="mod">
          <ac:chgData name="Brian Jones" userId="377d45951bf92b5c" providerId="LiveId" clId="{8A5976AB-AF1B-4CEC-94FC-46041179E046}" dt="2019-03-10T20:46:44.960" v="85" actId="1076"/>
          <ac:picMkLst>
            <pc:docMk/>
            <pc:sldMk cId="3673173576" sldId="285"/>
            <ac:picMk id="2" creationId="{A9140EB5-D207-4F67-BF50-247CE7B25ED7}"/>
          </ac:picMkLst>
        </pc:picChg>
      </pc:sldChg>
      <pc:sldChg chg="addSp modSp mod setBg">
        <pc:chgData name="Brian Jones" userId="377d45951bf92b5c" providerId="LiveId" clId="{8A5976AB-AF1B-4CEC-94FC-46041179E046}" dt="2019-03-10T20:47:04.666" v="94" actId="20577"/>
        <pc:sldMkLst>
          <pc:docMk/>
          <pc:sldMk cId="2221991485" sldId="286"/>
        </pc:sldMkLst>
        <pc:spChg chg="mod">
          <ac:chgData name="Brian Jones" userId="377d45951bf92b5c" providerId="LiveId" clId="{8A5976AB-AF1B-4CEC-94FC-46041179E046}" dt="2019-03-10T20:47:04.666" v="94" actId="20577"/>
          <ac:spMkLst>
            <pc:docMk/>
            <pc:sldMk cId="2221991485" sldId="286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6:53.381" v="86" actId="26606"/>
          <ac:spMkLst>
            <pc:docMk/>
            <pc:sldMk cId="2221991485" sldId="286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6:53.381" v="86" actId="26606"/>
          <ac:spMkLst>
            <pc:docMk/>
            <pc:sldMk cId="2221991485" sldId="286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6:53.381" v="86" actId="26606"/>
          <ac:spMkLst>
            <pc:docMk/>
            <pc:sldMk cId="2221991485" sldId="286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6:53.381" v="86" actId="26606"/>
          <ac:spMkLst>
            <pc:docMk/>
            <pc:sldMk cId="2221991485" sldId="286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6:53.381" v="86" actId="26606"/>
          <ac:spMkLst>
            <pc:docMk/>
            <pc:sldMk cId="2221991485" sldId="286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6:53.381" v="86" actId="26606"/>
          <ac:spMkLst>
            <pc:docMk/>
            <pc:sldMk cId="2221991485" sldId="286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6:53.381" v="86" actId="26606"/>
          <ac:picMkLst>
            <pc:docMk/>
            <pc:sldMk cId="2221991485" sldId="286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6:53.381" v="86" actId="26606"/>
          <ac:picMkLst>
            <pc:docMk/>
            <pc:sldMk cId="2221991485" sldId="286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6:53.381" v="86" actId="26606"/>
          <ac:picMkLst>
            <pc:docMk/>
            <pc:sldMk cId="2221991485" sldId="286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6:53.381" v="86" actId="26606"/>
          <ac:picMkLst>
            <pc:docMk/>
            <pc:sldMk cId="2221991485" sldId="286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6:53.381" v="86" actId="26606"/>
          <ac:picMkLst>
            <pc:docMk/>
            <pc:sldMk cId="2221991485" sldId="286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6:53.381" v="86" actId="26606"/>
          <ac:cxnSpMkLst>
            <pc:docMk/>
            <pc:sldMk cId="2221991485" sldId="286"/>
            <ac:cxnSpMk id="26" creationId="{6B9695BD-ECF6-49CA-8877-8C493193C65D}"/>
          </ac:cxnSpMkLst>
        </pc:cxnChg>
      </pc:sldChg>
      <pc:sldChg chg="addSp delSp modSp mod setBg">
        <pc:chgData name="Brian Jones" userId="377d45951bf92b5c" providerId="LiveId" clId="{8A5976AB-AF1B-4CEC-94FC-46041179E046}" dt="2019-03-10T20:47:15.961" v="97" actId="26606"/>
        <pc:sldMkLst>
          <pc:docMk/>
          <pc:sldMk cId="2057764109" sldId="287"/>
        </pc:sldMkLst>
        <pc:spChg chg="mod ord">
          <ac:chgData name="Brian Jones" userId="377d45951bf92b5c" providerId="LiveId" clId="{8A5976AB-AF1B-4CEC-94FC-46041179E046}" dt="2019-03-10T20:47:15.961" v="97" actId="26606"/>
          <ac:spMkLst>
            <pc:docMk/>
            <pc:sldMk cId="2057764109" sldId="287"/>
            <ac:spMk id="4" creationId="{E80D66EE-F5AC-44AB-9D16-3AB75EA71812}"/>
          </ac:spMkLst>
        </pc:spChg>
        <pc:spChg chg="add del">
          <ac:chgData name="Brian Jones" userId="377d45951bf92b5c" providerId="LiveId" clId="{8A5976AB-AF1B-4CEC-94FC-46041179E046}" dt="2019-03-10T20:47:15.924" v="96" actId="26606"/>
          <ac:spMkLst>
            <pc:docMk/>
            <pc:sldMk cId="2057764109" sldId="287"/>
            <ac:spMk id="71" creationId="{BFEFF673-A9DE-416D-A04E-1D50904542A9}"/>
          </ac:spMkLst>
        </pc:spChg>
        <pc:spChg chg="add">
          <ac:chgData name="Brian Jones" userId="377d45951bf92b5c" providerId="LiveId" clId="{8A5976AB-AF1B-4CEC-94FC-46041179E046}" dt="2019-03-10T20:47:15.961" v="97" actId="26606"/>
          <ac:spMkLst>
            <pc:docMk/>
            <pc:sldMk cId="2057764109" sldId="287"/>
            <ac:spMk id="73" creationId="{C885E190-58DD-42DD-A4A8-401E15C92A52}"/>
          </ac:spMkLst>
        </pc:spChg>
        <pc:spChg chg="add">
          <ac:chgData name="Brian Jones" userId="377d45951bf92b5c" providerId="LiveId" clId="{8A5976AB-AF1B-4CEC-94FC-46041179E046}" dt="2019-03-10T20:47:15.961" v="97" actId="26606"/>
          <ac:spMkLst>
            <pc:docMk/>
            <pc:sldMk cId="2057764109" sldId="287"/>
            <ac:spMk id="1028" creationId="{A4322390-8B58-46BE-88EB-D9FD30C08743}"/>
          </ac:spMkLst>
        </pc:spChg>
        <pc:picChg chg="mod">
          <ac:chgData name="Brian Jones" userId="377d45951bf92b5c" providerId="LiveId" clId="{8A5976AB-AF1B-4CEC-94FC-46041179E046}" dt="2019-03-10T20:47:15.961" v="97" actId="26606"/>
          <ac:picMkLst>
            <pc:docMk/>
            <pc:sldMk cId="2057764109" sldId="287"/>
            <ac:picMk id="1026" creationId="{00000000-0000-0000-0000-000000000000}"/>
          </ac:picMkLst>
        </pc:picChg>
      </pc:sldChg>
      <pc:sldChg chg="addSp modSp mod setBg">
        <pc:chgData name="Brian Jones" userId="377d45951bf92b5c" providerId="LiveId" clId="{8A5976AB-AF1B-4CEC-94FC-46041179E046}" dt="2019-03-10T20:47:21.176" v="98" actId="26606"/>
        <pc:sldMkLst>
          <pc:docMk/>
          <pc:sldMk cId="443392458" sldId="288"/>
        </pc:sldMkLst>
        <pc:spChg chg="mod">
          <ac:chgData name="Brian Jones" userId="377d45951bf92b5c" providerId="LiveId" clId="{8A5976AB-AF1B-4CEC-94FC-46041179E046}" dt="2019-03-10T20:47:21.176" v="98" actId="26606"/>
          <ac:spMkLst>
            <pc:docMk/>
            <pc:sldMk cId="443392458" sldId="288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7:21.176" v="98" actId="26606"/>
          <ac:spMkLst>
            <pc:docMk/>
            <pc:sldMk cId="443392458" sldId="288"/>
            <ac:spMk id="5" creationId="{EF7C2217-27C9-43D9-A583-090B2657FCB6}"/>
          </ac:spMkLst>
        </pc:spChg>
        <pc:spChg chg="add">
          <ac:chgData name="Brian Jones" userId="377d45951bf92b5c" providerId="LiveId" clId="{8A5976AB-AF1B-4CEC-94FC-46041179E046}" dt="2019-03-10T20:47:21.176" v="98" actId="26606"/>
          <ac:spMkLst>
            <pc:docMk/>
            <pc:sldMk cId="443392458" sldId="288"/>
            <ac:spMk id="14" creationId="{4FA533C5-33E3-4611-AF9F-72811D8B26A6}"/>
          </ac:spMkLst>
        </pc:spChg>
        <pc:spChg chg="add">
          <ac:chgData name="Brian Jones" userId="377d45951bf92b5c" providerId="LiveId" clId="{8A5976AB-AF1B-4CEC-94FC-46041179E046}" dt="2019-03-10T20:47:21.176" v="98" actId="26606"/>
          <ac:spMkLst>
            <pc:docMk/>
            <pc:sldMk cId="443392458" sldId="288"/>
            <ac:spMk id="20" creationId="{87F0FDC4-AD8C-47D9-9131-623C98ADB0AE}"/>
          </ac:spMkLst>
        </pc:spChg>
        <pc:spChg chg="add">
          <ac:chgData name="Brian Jones" userId="377d45951bf92b5c" providerId="LiveId" clId="{8A5976AB-AF1B-4CEC-94FC-46041179E046}" dt="2019-03-10T20:47:21.176" v="98" actId="26606"/>
          <ac:spMkLst>
            <pc:docMk/>
            <pc:sldMk cId="443392458" sldId="288"/>
            <ac:spMk id="22" creationId="{923E8915-D2AA-4327-A45A-972C3CA9574B}"/>
          </ac:spMkLst>
        </pc:spChg>
        <pc:spChg chg="add">
          <ac:chgData name="Brian Jones" userId="377d45951bf92b5c" providerId="LiveId" clId="{8A5976AB-AF1B-4CEC-94FC-46041179E046}" dt="2019-03-10T20:47:21.176" v="98" actId="26606"/>
          <ac:spMkLst>
            <pc:docMk/>
            <pc:sldMk cId="443392458" sldId="288"/>
            <ac:spMk id="24" creationId="{8302FC3C-9804-4950-B721-5FD704BA6065}"/>
          </ac:spMkLst>
        </pc:spChg>
        <pc:spChg chg="add">
          <ac:chgData name="Brian Jones" userId="377d45951bf92b5c" providerId="LiveId" clId="{8A5976AB-AF1B-4CEC-94FC-46041179E046}" dt="2019-03-10T20:47:21.176" v="98" actId="26606"/>
          <ac:spMkLst>
            <pc:docMk/>
            <pc:sldMk cId="443392458" sldId="288"/>
            <ac:spMk id="30" creationId="{F3798573-F27B-47EB-8EA4-7EE34954C2D6}"/>
          </ac:spMkLst>
        </pc:spChg>
        <pc:picChg chg="add">
          <ac:chgData name="Brian Jones" userId="377d45951bf92b5c" providerId="LiveId" clId="{8A5976AB-AF1B-4CEC-94FC-46041179E046}" dt="2019-03-10T20:47:21.176" v="98" actId="26606"/>
          <ac:picMkLst>
            <pc:docMk/>
            <pc:sldMk cId="443392458" sldId="288"/>
            <ac:picMk id="10" creationId="{91B28F63-CF00-448F-B141-FE33C33B1891}"/>
          </ac:picMkLst>
        </pc:picChg>
        <pc:picChg chg="add">
          <ac:chgData name="Brian Jones" userId="377d45951bf92b5c" providerId="LiveId" clId="{8A5976AB-AF1B-4CEC-94FC-46041179E046}" dt="2019-03-10T20:47:21.176" v="98" actId="26606"/>
          <ac:picMkLst>
            <pc:docMk/>
            <pc:sldMk cId="443392458" sldId="288"/>
            <ac:picMk id="12" creationId="{2AE609E2-8522-44E4-9077-980E5BCF3E14}"/>
          </ac:picMkLst>
        </pc:picChg>
        <pc:picChg chg="add">
          <ac:chgData name="Brian Jones" userId="377d45951bf92b5c" providerId="LiveId" clId="{8A5976AB-AF1B-4CEC-94FC-46041179E046}" dt="2019-03-10T20:47:21.176" v="98" actId="26606"/>
          <ac:picMkLst>
            <pc:docMk/>
            <pc:sldMk cId="443392458" sldId="288"/>
            <ac:picMk id="16" creationId="{8949AD42-25FD-4C3D-9EEE-B7FEC5809988}"/>
          </ac:picMkLst>
        </pc:picChg>
        <pc:picChg chg="add">
          <ac:chgData name="Brian Jones" userId="377d45951bf92b5c" providerId="LiveId" clId="{8A5976AB-AF1B-4CEC-94FC-46041179E046}" dt="2019-03-10T20:47:21.176" v="98" actId="26606"/>
          <ac:picMkLst>
            <pc:docMk/>
            <pc:sldMk cId="443392458" sldId="288"/>
            <ac:picMk id="18" creationId="{6AC7D913-60B7-4603-881B-831DA5D3A940}"/>
          </ac:picMkLst>
        </pc:picChg>
        <pc:picChg chg="add">
          <ac:chgData name="Brian Jones" userId="377d45951bf92b5c" providerId="LiveId" clId="{8A5976AB-AF1B-4CEC-94FC-46041179E046}" dt="2019-03-10T20:47:21.176" v="98" actId="26606"/>
          <ac:picMkLst>
            <pc:docMk/>
            <pc:sldMk cId="443392458" sldId="288"/>
            <ac:picMk id="28" creationId="{3BC6EBB2-9BDC-4075-BA6B-43A9FBF9C86C}"/>
          </ac:picMkLst>
        </pc:picChg>
        <pc:cxnChg chg="add">
          <ac:chgData name="Brian Jones" userId="377d45951bf92b5c" providerId="LiveId" clId="{8A5976AB-AF1B-4CEC-94FC-46041179E046}" dt="2019-03-10T20:47:21.176" v="98" actId="26606"/>
          <ac:cxnSpMkLst>
            <pc:docMk/>
            <pc:sldMk cId="443392458" sldId="288"/>
            <ac:cxnSpMk id="26" creationId="{6B9695BD-ECF6-49CA-8877-8C493193C65D}"/>
          </ac:cxnSpMkLst>
        </pc:cxnChg>
      </pc:sldChg>
      <pc:sldChg chg="addSp delSp modSp mod setBg">
        <pc:chgData name="Brian Jones" userId="377d45951bf92b5c" providerId="LiveId" clId="{8A5976AB-AF1B-4CEC-94FC-46041179E046}" dt="2019-03-10T20:47:28.779" v="101" actId="26606"/>
        <pc:sldMkLst>
          <pc:docMk/>
          <pc:sldMk cId="1687591728" sldId="291"/>
        </pc:sldMkLst>
        <pc:spChg chg="mod">
          <ac:chgData name="Brian Jones" userId="377d45951bf92b5c" providerId="LiveId" clId="{8A5976AB-AF1B-4CEC-94FC-46041179E046}" dt="2019-03-10T20:47:28.779" v="101" actId="26606"/>
          <ac:spMkLst>
            <pc:docMk/>
            <pc:sldMk cId="1687591728" sldId="291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7:28.779" v="101" actId="26606"/>
          <ac:spMkLst>
            <pc:docMk/>
            <pc:sldMk cId="1687591728" sldId="291"/>
            <ac:spMk id="5" creationId="{EF7C2217-27C9-43D9-A583-090B2657FCB6}"/>
          </ac:spMkLst>
        </pc:spChg>
        <pc:spChg chg="add del">
          <ac:chgData name="Brian Jones" userId="377d45951bf92b5c" providerId="LiveId" clId="{8A5976AB-AF1B-4CEC-94FC-46041179E046}" dt="2019-03-10T20:47:28.692" v="100" actId="26606"/>
          <ac:spMkLst>
            <pc:docMk/>
            <pc:sldMk cId="1687591728" sldId="291"/>
            <ac:spMk id="14" creationId="{4FA533C5-33E3-4611-AF9F-72811D8B26A6}"/>
          </ac:spMkLst>
        </pc:spChg>
        <pc:spChg chg="add del">
          <ac:chgData name="Brian Jones" userId="377d45951bf92b5c" providerId="LiveId" clId="{8A5976AB-AF1B-4CEC-94FC-46041179E046}" dt="2019-03-10T20:47:28.692" v="100" actId="26606"/>
          <ac:spMkLst>
            <pc:docMk/>
            <pc:sldMk cId="1687591728" sldId="291"/>
            <ac:spMk id="20" creationId="{87F0FDC4-AD8C-47D9-9131-623C98ADB0AE}"/>
          </ac:spMkLst>
        </pc:spChg>
        <pc:spChg chg="add del">
          <ac:chgData name="Brian Jones" userId="377d45951bf92b5c" providerId="LiveId" clId="{8A5976AB-AF1B-4CEC-94FC-46041179E046}" dt="2019-03-10T20:47:28.692" v="100" actId="26606"/>
          <ac:spMkLst>
            <pc:docMk/>
            <pc:sldMk cId="1687591728" sldId="291"/>
            <ac:spMk id="22" creationId="{923E8915-D2AA-4327-A45A-972C3CA9574B}"/>
          </ac:spMkLst>
        </pc:spChg>
        <pc:spChg chg="add del">
          <ac:chgData name="Brian Jones" userId="377d45951bf92b5c" providerId="LiveId" clId="{8A5976AB-AF1B-4CEC-94FC-46041179E046}" dt="2019-03-10T20:47:28.692" v="100" actId="26606"/>
          <ac:spMkLst>
            <pc:docMk/>
            <pc:sldMk cId="1687591728" sldId="291"/>
            <ac:spMk id="24" creationId="{8302FC3C-9804-4950-B721-5FD704BA6065}"/>
          </ac:spMkLst>
        </pc:spChg>
        <pc:spChg chg="add del">
          <ac:chgData name="Brian Jones" userId="377d45951bf92b5c" providerId="LiveId" clId="{8A5976AB-AF1B-4CEC-94FC-46041179E046}" dt="2019-03-10T20:47:28.692" v="100" actId="26606"/>
          <ac:spMkLst>
            <pc:docMk/>
            <pc:sldMk cId="1687591728" sldId="291"/>
            <ac:spMk id="30" creationId="{F3798573-F27B-47EB-8EA4-7EE34954C2D6}"/>
          </ac:spMkLst>
        </pc:spChg>
        <pc:spChg chg="add">
          <ac:chgData name="Brian Jones" userId="377d45951bf92b5c" providerId="LiveId" clId="{8A5976AB-AF1B-4CEC-94FC-46041179E046}" dt="2019-03-10T20:47:28.779" v="101" actId="26606"/>
          <ac:spMkLst>
            <pc:docMk/>
            <pc:sldMk cId="1687591728" sldId="291"/>
            <ac:spMk id="32" creationId="{C28D0172-F2E0-4763-9C35-F022664959D8}"/>
          </ac:spMkLst>
        </pc:spChg>
        <pc:spChg chg="add">
          <ac:chgData name="Brian Jones" userId="377d45951bf92b5c" providerId="LiveId" clId="{8A5976AB-AF1B-4CEC-94FC-46041179E046}" dt="2019-03-10T20:47:28.779" v="101" actId="26606"/>
          <ac:spMkLst>
            <pc:docMk/>
            <pc:sldMk cId="1687591728" sldId="291"/>
            <ac:spMk id="33" creationId="{9F2851FB-E841-4509-8A6D-A416376EA380}"/>
          </ac:spMkLst>
        </pc:spChg>
        <pc:spChg chg="add">
          <ac:chgData name="Brian Jones" userId="377d45951bf92b5c" providerId="LiveId" clId="{8A5976AB-AF1B-4CEC-94FC-46041179E046}" dt="2019-03-10T20:47:28.779" v="101" actId="26606"/>
          <ac:spMkLst>
            <pc:docMk/>
            <pc:sldMk cId="1687591728" sldId="291"/>
            <ac:spMk id="34" creationId="{DF6FB2B2-CE21-407F-B22E-302DADC2C3D3}"/>
          </ac:spMkLst>
        </pc:spChg>
        <pc:picChg chg="add del">
          <ac:chgData name="Brian Jones" userId="377d45951bf92b5c" providerId="LiveId" clId="{8A5976AB-AF1B-4CEC-94FC-46041179E046}" dt="2019-03-10T20:47:28.692" v="100" actId="26606"/>
          <ac:picMkLst>
            <pc:docMk/>
            <pc:sldMk cId="1687591728" sldId="291"/>
            <ac:picMk id="10" creationId="{91B28F63-CF00-448F-B141-FE33C33B1891}"/>
          </ac:picMkLst>
        </pc:picChg>
        <pc:picChg chg="add del">
          <ac:chgData name="Brian Jones" userId="377d45951bf92b5c" providerId="LiveId" clId="{8A5976AB-AF1B-4CEC-94FC-46041179E046}" dt="2019-03-10T20:47:28.692" v="100" actId="26606"/>
          <ac:picMkLst>
            <pc:docMk/>
            <pc:sldMk cId="1687591728" sldId="291"/>
            <ac:picMk id="12" creationId="{2AE609E2-8522-44E4-9077-980E5BCF3E14}"/>
          </ac:picMkLst>
        </pc:picChg>
        <pc:picChg chg="add del">
          <ac:chgData name="Brian Jones" userId="377d45951bf92b5c" providerId="LiveId" clId="{8A5976AB-AF1B-4CEC-94FC-46041179E046}" dt="2019-03-10T20:47:28.692" v="100" actId="26606"/>
          <ac:picMkLst>
            <pc:docMk/>
            <pc:sldMk cId="1687591728" sldId="291"/>
            <ac:picMk id="16" creationId="{8949AD42-25FD-4C3D-9EEE-B7FEC5809988}"/>
          </ac:picMkLst>
        </pc:picChg>
        <pc:picChg chg="add del">
          <ac:chgData name="Brian Jones" userId="377d45951bf92b5c" providerId="LiveId" clId="{8A5976AB-AF1B-4CEC-94FC-46041179E046}" dt="2019-03-10T20:47:28.692" v="100" actId="26606"/>
          <ac:picMkLst>
            <pc:docMk/>
            <pc:sldMk cId="1687591728" sldId="291"/>
            <ac:picMk id="18" creationId="{6AC7D913-60B7-4603-881B-831DA5D3A940}"/>
          </ac:picMkLst>
        </pc:picChg>
        <pc:picChg chg="add del">
          <ac:chgData name="Brian Jones" userId="377d45951bf92b5c" providerId="LiveId" clId="{8A5976AB-AF1B-4CEC-94FC-46041179E046}" dt="2019-03-10T20:47:28.692" v="100" actId="26606"/>
          <ac:picMkLst>
            <pc:docMk/>
            <pc:sldMk cId="1687591728" sldId="291"/>
            <ac:picMk id="28" creationId="{3BC6EBB2-9BDC-4075-BA6B-43A9FBF9C86C}"/>
          </ac:picMkLst>
        </pc:picChg>
        <pc:cxnChg chg="add del">
          <ac:chgData name="Brian Jones" userId="377d45951bf92b5c" providerId="LiveId" clId="{8A5976AB-AF1B-4CEC-94FC-46041179E046}" dt="2019-03-10T20:47:28.692" v="100" actId="26606"/>
          <ac:cxnSpMkLst>
            <pc:docMk/>
            <pc:sldMk cId="1687591728" sldId="291"/>
            <ac:cxnSpMk id="26" creationId="{6B9695BD-ECF6-49CA-8877-8C493193C65D}"/>
          </ac:cxnSpMkLst>
        </pc:cxnChg>
      </pc:sldChg>
      <pc:sldChg chg="addSp delSp modSp mod setBg">
        <pc:chgData name="Brian Jones" userId="377d45951bf92b5c" providerId="LiveId" clId="{8A5976AB-AF1B-4CEC-94FC-46041179E046}" dt="2019-03-10T20:41:57.843" v="39" actId="26606"/>
        <pc:sldMkLst>
          <pc:docMk/>
          <pc:sldMk cId="1966513569" sldId="292"/>
        </pc:sldMkLst>
        <pc:spChg chg="mod ord">
          <ac:chgData name="Brian Jones" userId="377d45951bf92b5c" providerId="LiveId" clId="{8A5976AB-AF1B-4CEC-94FC-46041179E046}" dt="2019-03-10T20:41:57.843" v="39" actId="26606"/>
          <ac:spMkLst>
            <pc:docMk/>
            <pc:sldMk cId="1966513569" sldId="292"/>
            <ac:spMk id="4" creationId="{E80D66EE-F5AC-44AB-9D16-3AB75EA71812}"/>
          </ac:spMkLst>
        </pc:spChg>
        <pc:spChg chg="mod">
          <ac:chgData name="Brian Jones" userId="377d45951bf92b5c" providerId="LiveId" clId="{8A5976AB-AF1B-4CEC-94FC-46041179E046}" dt="2019-03-10T20:41:57.843" v="39" actId="26606"/>
          <ac:spMkLst>
            <pc:docMk/>
            <pc:sldMk cId="1966513569" sldId="292"/>
            <ac:spMk id="5" creationId="{EF7C2217-27C9-43D9-A583-090B2657FCB6}"/>
          </ac:spMkLst>
        </pc:spChg>
        <pc:spChg chg="add del">
          <ac:chgData name="Brian Jones" userId="377d45951bf92b5c" providerId="LiveId" clId="{8A5976AB-AF1B-4CEC-94FC-46041179E046}" dt="2019-03-10T20:41:57.749" v="38" actId="26606"/>
          <ac:spMkLst>
            <pc:docMk/>
            <pc:sldMk cId="1966513569" sldId="292"/>
            <ac:spMk id="10" creationId="{859FEF9A-9073-4D0C-AE3F-4B05B7C78A93}"/>
          </ac:spMkLst>
        </pc:spChg>
        <pc:spChg chg="add del">
          <ac:chgData name="Brian Jones" userId="377d45951bf92b5c" providerId="LiveId" clId="{8A5976AB-AF1B-4CEC-94FC-46041179E046}" dt="2019-03-10T20:41:57.749" v="38" actId="26606"/>
          <ac:spMkLst>
            <pc:docMk/>
            <pc:sldMk cId="1966513569" sldId="292"/>
            <ac:spMk id="12" creationId="{9A868E46-760C-4803-96E3-94D7FF55D339}"/>
          </ac:spMkLst>
        </pc:spChg>
        <pc:spChg chg="add">
          <ac:chgData name="Brian Jones" userId="377d45951bf92b5c" providerId="LiveId" clId="{8A5976AB-AF1B-4CEC-94FC-46041179E046}" dt="2019-03-10T20:41:57.843" v="39" actId="26606"/>
          <ac:spMkLst>
            <pc:docMk/>
            <pc:sldMk cId="1966513569" sldId="292"/>
            <ac:spMk id="16" creationId="{C28D0172-F2E0-4763-9C35-F022664959D8}"/>
          </ac:spMkLst>
        </pc:spChg>
        <pc:spChg chg="add">
          <ac:chgData name="Brian Jones" userId="377d45951bf92b5c" providerId="LiveId" clId="{8A5976AB-AF1B-4CEC-94FC-46041179E046}" dt="2019-03-10T20:41:57.843" v="39" actId="26606"/>
          <ac:spMkLst>
            <pc:docMk/>
            <pc:sldMk cId="1966513569" sldId="292"/>
            <ac:spMk id="17" creationId="{9F2851FB-E841-4509-8A6D-A416376EA380}"/>
          </ac:spMkLst>
        </pc:spChg>
        <pc:spChg chg="add">
          <ac:chgData name="Brian Jones" userId="377d45951bf92b5c" providerId="LiveId" clId="{8A5976AB-AF1B-4CEC-94FC-46041179E046}" dt="2019-03-10T20:41:57.843" v="39" actId="26606"/>
          <ac:spMkLst>
            <pc:docMk/>
            <pc:sldMk cId="1966513569" sldId="292"/>
            <ac:spMk id="18" creationId="{DF6FB2B2-CE21-407F-B22E-302DADC2C3D3}"/>
          </ac:spMkLst>
        </pc:spChg>
        <pc:cxnChg chg="add del">
          <ac:chgData name="Brian Jones" userId="377d45951bf92b5c" providerId="LiveId" clId="{8A5976AB-AF1B-4CEC-94FC-46041179E046}" dt="2019-03-10T20:41:57.749" v="38" actId="26606"/>
          <ac:cxnSpMkLst>
            <pc:docMk/>
            <pc:sldMk cId="1966513569" sldId="292"/>
            <ac:cxnSpMk id="14" creationId="{C632DB3C-29C8-435B-832E-2A00033193CD}"/>
          </ac:cxnSpMkLst>
        </pc:cxnChg>
      </pc:sldChg>
    </pc:docChg>
  </pc:docChgLst>
  <pc:docChgLst>
    <pc:chgData name="Brian Jones" userId="377d45951bf92b5c" providerId="LiveId" clId="{0613FC2E-91C9-4969-9050-BB36970F3634}"/>
    <pc:docChg chg="custSel addSld modSld">
      <pc:chgData name="Brian Jones" userId="377d45951bf92b5c" providerId="LiveId" clId="{0613FC2E-91C9-4969-9050-BB36970F3634}" dt="2019-03-19T13:47:51.672" v="978" actId="20577"/>
      <pc:docMkLst>
        <pc:docMk/>
      </pc:docMkLst>
      <pc:sldChg chg="modSp add">
        <pc:chgData name="Brian Jones" userId="377d45951bf92b5c" providerId="LiveId" clId="{0613FC2E-91C9-4969-9050-BB36970F3634}" dt="2019-03-19T13:44:56.979" v="714" actId="114"/>
        <pc:sldMkLst>
          <pc:docMk/>
          <pc:sldMk cId="2202508712" sldId="293"/>
        </pc:sldMkLst>
        <pc:spChg chg="mod">
          <ac:chgData name="Brian Jones" userId="377d45951bf92b5c" providerId="LiveId" clId="{0613FC2E-91C9-4969-9050-BB36970F3634}" dt="2019-03-19T13:37:47.237" v="11" actId="5793"/>
          <ac:spMkLst>
            <pc:docMk/>
            <pc:sldMk cId="2202508712" sldId="293"/>
            <ac:spMk id="2" creationId="{6BF8BC7E-DA1F-4397-BA67-857882C7AF41}"/>
          </ac:spMkLst>
        </pc:spChg>
        <pc:spChg chg="mod">
          <ac:chgData name="Brian Jones" userId="377d45951bf92b5c" providerId="LiveId" clId="{0613FC2E-91C9-4969-9050-BB36970F3634}" dt="2019-03-19T13:44:56.979" v="714" actId="114"/>
          <ac:spMkLst>
            <pc:docMk/>
            <pc:sldMk cId="2202508712" sldId="293"/>
            <ac:spMk id="3" creationId="{A09D1E24-2A06-4775-BD27-780968F67BCB}"/>
          </ac:spMkLst>
        </pc:spChg>
      </pc:sldChg>
      <pc:sldChg chg="modSp add">
        <pc:chgData name="Brian Jones" userId="377d45951bf92b5c" providerId="LiveId" clId="{0613FC2E-91C9-4969-9050-BB36970F3634}" dt="2019-03-19T13:44:33.391" v="707" actId="114"/>
        <pc:sldMkLst>
          <pc:docMk/>
          <pc:sldMk cId="3878319585" sldId="294"/>
        </pc:sldMkLst>
        <pc:spChg chg="mod">
          <ac:chgData name="Brian Jones" userId="377d45951bf92b5c" providerId="LiveId" clId="{0613FC2E-91C9-4969-9050-BB36970F3634}" dt="2019-03-19T13:42:26.686" v="405" actId="5793"/>
          <ac:spMkLst>
            <pc:docMk/>
            <pc:sldMk cId="3878319585" sldId="294"/>
            <ac:spMk id="2" creationId="{C68F3F97-085E-44B9-9B90-984D843C45F1}"/>
          </ac:spMkLst>
        </pc:spChg>
        <pc:spChg chg="mod">
          <ac:chgData name="Brian Jones" userId="377d45951bf92b5c" providerId="LiveId" clId="{0613FC2E-91C9-4969-9050-BB36970F3634}" dt="2019-03-19T13:44:33.391" v="707" actId="114"/>
          <ac:spMkLst>
            <pc:docMk/>
            <pc:sldMk cId="3878319585" sldId="294"/>
            <ac:spMk id="3" creationId="{2A9336B9-2B34-4845-BA8B-20D43FB5A1B6}"/>
          </ac:spMkLst>
        </pc:spChg>
      </pc:sldChg>
      <pc:sldChg chg="modSp add">
        <pc:chgData name="Brian Jones" userId="377d45951bf92b5c" providerId="LiveId" clId="{0613FC2E-91C9-4969-9050-BB36970F3634}" dt="2019-03-19T13:47:51.672" v="978" actId="20577"/>
        <pc:sldMkLst>
          <pc:docMk/>
          <pc:sldMk cId="138758366" sldId="295"/>
        </pc:sldMkLst>
        <pc:spChg chg="mod">
          <ac:chgData name="Brian Jones" userId="377d45951bf92b5c" providerId="LiveId" clId="{0613FC2E-91C9-4969-9050-BB36970F3634}" dt="2019-03-19T13:45:53.059" v="766" actId="20577"/>
          <ac:spMkLst>
            <pc:docMk/>
            <pc:sldMk cId="138758366" sldId="295"/>
            <ac:spMk id="2" creationId="{6A61A726-947D-4CA5-8356-BF6000E7CBE5}"/>
          </ac:spMkLst>
        </pc:spChg>
        <pc:spChg chg="mod">
          <ac:chgData name="Brian Jones" userId="377d45951bf92b5c" providerId="LiveId" clId="{0613FC2E-91C9-4969-9050-BB36970F3634}" dt="2019-03-19T13:47:51.672" v="978" actId="20577"/>
          <ac:spMkLst>
            <pc:docMk/>
            <pc:sldMk cId="138758366" sldId="295"/>
            <ac:spMk id="3" creationId="{23C4A20A-5C3F-49A7-AEAC-4BCF7ECA22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prnewswire.com/news/accountemps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1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help.org/blogs/spirituality/2010/04/29/value-spirituality-in-the-workplace/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922</Words>
  <Application>Microsoft Office PowerPoint</Application>
  <PresentationFormat>On-screen Show (4:3)</PresentationFormat>
  <Paragraphs>117</Paragraphs>
  <Slides>36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Century Gothic</vt:lpstr>
      <vt:lpstr>Wingdings 3</vt:lpstr>
      <vt:lpstr>Custom Design</vt:lpstr>
      <vt:lpstr>Ion</vt:lpstr>
      <vt:lpstr>Implementing a Values Driven Culture</vt:lpstr>
      <vt:lpstr>Mission, Vision, and Values</vt:lpstr>
      <vt:lpstr>What are Values?</vt:lpstr>
      <vt:lpstr>Importance of Values</vt:lpstr>
      <vt:lpstr>Core Values</vt:lpstr>
      <vt:lpstr>Meaning…</vt:lpstr>
      <vt:lpstr>Workplace Spirituality…</vt:lpstr>
      <vt:lpstr>What is Company Culture?</vt:lpstr>
      <vt:lpstr>If you like your company why?</vt:lpstr>
      <vt:lpstr>If you dislike your company why?</vt:lpstr>
      <vt:lpstr>PowerPoint Presentation</vt:lpstr>
      <vt:lpstr>Values Vacuum </vt:lpstr>
      <vt:lpstr>Values Vacuum</vt:lpstr>
      <vt:lpstr>Making a Difference</vt:lpstr>
      <vt:lpstr>Wells Fargo</vt:lpstr>
      <vt:lpstr>Starting a Business</vt:lpstr>
      <vt:lpstr>Values List</vt:lpstr>
      <vt:lpstr>Values Assessment Tool</vt:lpstr>
      <vt:lpstr>Values Assessment Tool</vt:lpstr>
      <vt:lpstr>Caution</vt:lpstr>
      <vt:lpstr>Our Process</vt:lpstr>
      <vt:lpstr>Challenges</vt:lpstr>
      <vt:lpstr>Values Committee</vt:lpstr>
      <vt:lpstr>Leadership and Board Input</vt:lpstr>
      <vt:lpstr>Defining Behaviors</vt:lpstr>
      <vt:lpstr>Culture</vt:lpstr>
      <vt:lpstr>PowerPoint Presentation</vt:lpstr>
      <vt:lpstr>Rolling it Out</vt:lpstr>
      <vt:lpstr>PowerPoint Presentation</vt:lpstr>
      <vt:lpstr>Video</vt:lpstr>
      <vt:lpstr>More than that…</vt:lpstr>
      <vt:lpstr>An Early Test</vt:lpstr>
      <vt:lpstr>Companies that get it…</vt:lpstr>
      <vt:lpstr>Southwest Airlines (a spirit driven organization)</vt:lpstr>
      <vt:lpstr>Bringing it back to healthcare organizations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 Values Driven Culture</dc:title>
  <dc:creator>Brian Jones</dc:creator>
  <cp:lastModifiedBy>Brian Jones</cp:lastModifiedBy>
  <cp:revision>1</cp:revision>
  <dcterms:created xsi:type="dcterms:W3CDTF">2019-03-10T20:47:20Z</dcterms:created>
  <dcterms:modified xsi:type="dcterms:W3CDTF">2019-03-19T13:53:32Z</dcterms:modified>
</cp:coreProperties>
</file>