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1" r:id="rId2"/>
  </p:sldMasterIdLst>
  <p:notesMasterIdLst>
    <p:notesMasterId r:id="rId19"/>
  </p:notesMasterIdLst>
  <p:sldIdLst>
    <p:sldId id="256" r:id="rId3"/>
    <p:sldId id="267" r:id="rId4"/>
    <p:sldId id="269" r:id="rId5"/>
    <p:sldId id="257" r:id="rId6"/>
    <p:sldId id="258" r:id="rId7"/>
    <p:sldId id="265" r:id="rId8"/>
    <p:sldId id="271" r:id="rId9"/>
    <p:sldId id="259" r:id="rId10"/>
    <p:sldId id="260" r:id="rId11"/>
    <p:sldId id="261" r:id="rId12"/>
    <p:sldId id="272" r:id="rId13"/>
    <p:sldId id="263" r:id="rId14"/>
    <p:sldId id="264" r:id="rId15"/>
    <p:sldId id="273" r:id="rId16"/>
    <p:sldId id="274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49" d="100"/>
          <a:sy n="49" d="100"/>
        </p:scale>
        <p:origin x="3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0839C3-C6C6-4E8D-A442-F3585F8996E0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>
        <a:scene3d>
          <a:camera prst="orthographicFront"/>
          <a:lightRig rig="threePt" dir="t"/>
        </a:scene3d>
      </dgm:spPr>
      <dgm:t>
        <a:bodyPr/>
        <a:lstStyle/>
        <a:p>
          <a:endParaRPr lang="en-US"/>
        </a:p>
      </dgm:t>
    </dgm:pt>
    <dgm:pt modelId="{81E84D0B-9FA1-465E-BD45-A3A138FFC1B2}">
      <dgm:prSet custT="1"/>
      <dgm:spPr>
        <a:solidFill>
          <a:srgbClr val="00B0F0">
            <a:alpha val="71000"/>
          </a:srgbClr>
        </a:solidFill>
        <a:ln w="12700">
          <a:solidFill>
            <a:schemeClr val="bg1">
              <a:alpha val="90000"/>
            </a:schemeClr>
          </a:solidFill>
        </a:ln>
        <a:effectLst/>
        <a:scene3d>
          <a:camera prst="orthographicFront"/>
          <a:lightRig rig="threePt" dir="t"/>
        </a:scene3d>
        <a:sp3d/>
      </dgm:spPr>
      <dgm:t>
        <a:bodyPr anchor="t" anchorCtr="0"/>
        <a:lstStyle/>
        <a:p>
          <a:pPr algn="ctr" rtl="0"/>
          <a:r>
            <a:rPr lang="en-US" sz="1600" b="1" dirty="0">
              <a:solidFill>
                <a:schemeClr val="bg1"/>
              </a:solidFill>
              <a:latin typeface="Myriad Pro" pitchFamily="34" charset="0"/>
            </a:rPr>
            <a:t>SYMPTOMS OF UNHAPPINESS</a:t>
          </a:r>
          <a:br>
            <a:rPr lang="en-US" sz="1300" dirty="0">
              <a:solidFill>
                <a:schemeClr val="bg1"/>
              </a:solidFill>
              <a:latin typeface="Myriad Pro" pitchFamily="34" charset="0"/>
            </a:rPr>
          </a:br>
          <a:br>
            <a:rPr lang="en-US" sz="1400" dirty="0">
              <a:solidFill>
                <a:schemeClr val="bg1"/>
              </a:solidFill>
              <a:latin typeface="Myriad Pro" pitchFamily="34" charset="0"/>
            </a:rPr>
          </a:br>
          <a:r>
            <a:rPr lang="en-US" sz="1400" dirty="0">
              <a:solidFill>
                <a:schemeClr val="bg1"/>
              </a:solidFill>
              <a:latin typeface="Myriad Pro" pitchFamily="34" charset="0"/>
            </a:rPr>
            <a:t>Illness, Fatigue</a:t>
          </a:r>
          <a:br>
            <a:rPr lang="en-US" sz="1400" dirty="0">
              <a:solidFill>
                <a:schemeClr val="bg1"/>
              </a:solidFill>
              <a:latin typeface="Myriad Pro" pitchFamily="34" charset="0"/>
            </a:rPr>
          </a:br>
          <a:r>
            <a:rPr lang="en-US" sz="1400" dirty="0">
              <a:solidFill>
                <a:schemeClr val="bg1"/>
              </a:solidFill>
              <a:latin typeface="Myriad Pro" pitchFamily="34" charset="0"/>
            </a:rPr>
            <a:t>Depression</a:t>
          </a:r>
          <a:br>
            <a:rPr lang="en-US" sz="1400" dirty="0">
              <a:solidFill>
                <a:schemeClr val="bg1"/>
              </a:solidFill>
              <a:latin typeface="Myriad Pro" pitchFamily="34" charset="0"/>
            </a:rPr>
          </a:br>
          <a:r>
            <a:rPr lang="en-US" sz="1400" dirty="0">
              <a:solidFill>
                <a:schemeClr val="bg1"/>
              </a:solidFill>
              <a:latin typeface="Myriad Pro" pitchFamily="34" charset="0"/>
            </a:rPr>
            <a:t>Rigidity of Personality</a:t>
          </a:r>
          <a:br>
            <a:rPr lang="en-US" sz="1400" dirty="0">
              <a:solidFill>
                <a:schemeClr val="bg1"/>
              </a:solidFill>
              <a:latin typeface="Myriad Pro" pitchFamily="34" charset="0"/>
            </a:rPr>
          </a:br>
          <a:r>
            <a:rPr lang="en-US" sz="1400" dirty="0">
              <a:solidFill>
                <a:schemeClr val="bg1"/>
              </a:solidFill>
              <a:latin typeface="Myriad Pro" pitchFamily="34" charset="0"/>
            </a:rPr>
            <a:t>Constriction, Isolation</a:t>
          </a:r>
          <a:br>
            <a:rPr lang="en-US" sz="1400" dirty="0">
              <a:solidFill>
                <a:schemeClr val="bg1"/>
              </a:solidFill>
              <a:latin typeface="Myriad Pro" pitchFamily="34" charset="0"/>
            </a:rPr>
          </a:br>
          <a:r>
            <a:rPr lang="en-US" sz="1400" dirty="0">
              <a:solidFill>
                <a:schemeClr val="bg1"/>
              </a:solidFill>
              <a:latin typeface="Myriad Pro" pitchFamily="34" charset="0"/>
            </a:rPr>
            <a:t>Closed, Guarded, Wary</a:t>
          </a:r>
          <a:br>
            <a:rPr lang="en-US" sz="1400" dirty="0">
              <a:solidFill>
                <a:schemeClr val="bg1"/>
              </a:solidFill>
              <a:latin typeface="Myriad Pro" pitchFamily="34" charset="0"/>
            </a:rPr>
          </a:br>
          <a:r>
            <a:rPr lang="en-US" sz="1400" dirty="0">
              <a:solidFill>
                <a:schemeClr val="bg1"/>
              </a:solidFill>
              <a:latin typeface="Myriad Pro" pitchFamily="34" charset="0"/>
            </a:rPr>
            <a:t>Anti-Social Behavior</a:t>
          </a:r>
          <a:br>
            <a:rPr lang="en-US" sz="1400" dirty="0">
              <a:solidFill>
                <a:schemeClr val="bg1"/>
              </a:solidFill>
              <a:latin typeface="Myriad Pro" pitchFamily="34" charset="0"/>
            </a:rPr>
          </a:br>
          <a:r>
            <a:rPr lang="en-US" sz="1400" dirty="0">
              <a:solidFill>
                <a:schemeClr val="bg1"/>
              </a:solidFill>
              <a:latin typeface="Myriad Pro" pitchFamily="34" charset="0"/>
            </a:rPr>
            <a:t>Range of Addictions:</a:t>
          </a:r>
          <a:br>
            <a:rPr lang="en-US" sz="1400" dirty="0">
              <a:solidFill>
                <a:schemeClr val="bg1"/>
              </a:solidFill>
              <a:latin typeface="Myriad Pro" pitchFamily="34" charset="0"/>
            </a:rPr>
          </a:br>
          <a:r>
            <a:rPr lang="en-US" sz="1400" dirty="0">
              <a:solidFill>
                <a:schemeClr val="bg1"/>
              </a:solidFill>
              <a:latin typeface="Myriad Pro" pitchFamily="34" charset="0"/>
            </a:rPr>
            <a:t>   Drugs, Alcohol</a:t>
          </a:r>
          <a:br>
            <a:rPr lang="en-US" sz="1400" dirty="0">
              <a:solidFill>
                <a:schemeClr val="bg1"/>
              </a:solidFill>
              <a:latin typeface="Myriad Pro" pitchFamily="34" charset="0"/>
            </a:rPr>
          </a:br>
          <a:r>
            <a:rPr lang="en-US" sz="1400" dirty="0">
              <a:solidFill>
                <a:schemeClr val="bg1"/>
              </a:solidFill>
              <a:latin typeface="Myriad Pro" pitchFamily="34" charset="0"/>
            </a:rPr>
            <a:t>   Food, Shopping, Work</a:t>
          </a:r>
          <a:br>
            <a:rPr lang="en-US" sz="1400" dirty="0">
              <a:solidFill>
                <a:schemeClr val="bg1"/>
              </a:solidFill>
              <a:latin typeface="Myriad Pro" pitchFamily="34" charset="0"/>
            </a:rPr>
          </a:br>
          <a:r>
            <a:rPr lang="en-US" sz="1400" dirty="0">
              <a:solidFill>
                <a:schemeClr val="bg1"/>
              </a:solidFill>
              <a:latin typeface="Myriad Pro" pitchFamily="34" charset="0"/>
            </a:rPr>
            <a:t>   Gambling, Internet</a:t>
          </a:r>
        </a:p>
      </dgm:t>
    </dgm:pt>
    <dgm:pt modelId="{DE0DC4E2-0546-46DF-8FDF-C3A1D15EFD60}" type="parTrans" cxnId="{447DFB05-2902-41F1-9396-EFE3E0EAAF39}">
      <dgm:prSet/>
      <dgm:spPr/>
      <dgm:t>
        <a:bodyPr/>
        <a:lstStyle/>
        <a:p>
          <a:endParaRPr lang="en-US"/>
        </a:p>
      </dgm:t>
    </dgm:pt>
    <dgm:pt modelId="{1635003F-1529-441B-9328-E085EA632150}" type="sibTrans" cxnId="{447DFB05-2902-41F1-9396-EFE3E0EAAF39}">
      <dgm:prSet/>
      <dgm:spPr/>
      <dgm:t>
        <a:bodyPr/>
        <a:lstStyle/>
        <a:p>
          <a:endParaRPr lang="en-US"/>
        </a:p>
      </dgm:t>
    </dgm:pt>
    <dgm:pt modelId="{2291FEAA-4FE8-4A2B-9733-1D78A1E26C89}">
      <dgm:prSet/>
      <dgm:spPr>
        <a:solidFill>
          <a:srgbClr val="86B818">
            <a:alpha val="71000"/>
          </a:srgbClr>
        </a:solidFill>
        <a:ln w="12700">
          <a:solidFill>
            <a:schemeClr val="bg1">
              <a:alpha val="90000"/>
            </a:schemeClr>
          </a:solidFill>
        </a:ln>
        <a:scene3d>
          <a:camera prst="orthographicFront"/>
          <a:lightRig rig="threePt" dir="t"/>
        </a:scene3d>
        <a:sp3d/>
      </dgm:spPr>
      <dgm:t>
        <a:bodyPr anchor="t" anchorCtr="0"/>
        <a:lstStyle/>
        <a:p>
          <a:pPr algn="ctr" rtl="0"/>
          <a:r>
            <a:rPr lang="en-US" b="1" dirty="0">
              <a:solidFill>
                <a:schemeClr val="bg1"/>
              </a:solidFill>
              <a:latin typeface="Myriad Pro" pitchFamily="34" charset="0"/>
            </a:rPr>
            <a:t>SIGNS OF</a:t>
          </a:r>
          <a:br>
            <a:rPr lang="en-US" b="1" dirty="0">
              <a:solidFill>
                <a:schemeClr val="bg1"/>
              </a:solidFill>
              <a:latin typeface="Myriad Pro" pitchFamily="34" charset="0"/>
            </a:rPr>
          </a:br>
          <a:r>
            <a:rPr lang="en-US" b="1" dirty="0">
              <a:solidFill>
                <a:schemeClr val="bg1"/>
              </a:solidFill>
              <a:latin typeface="Myriad Pro" pitchFamily="34" charset="0"/>
            </a:rPr>
            <a:t>HAPPINESS</a:t>
          </a:r>
          <a:br>
            <a:rPr lang="en-US" dirty="0">
              <a:solidFill>
                <a:schemeClr val="bg1"/>
              </a:solidFill>
              <a:latin typeface="Myriad Pro" pitchFamily="34" charset="0"/>
            </a:rPr>
          </a:br>
          <a:br>
            <a:rPr lang="en-US" dirty="0">
              <a:solidFill>
                <a:schemeClr val="bg1"/>
              </a:solidFill>
              <a:latin typeface="Myriad Pro" pitchFamily="34" charset="0"/>
            </a:rPr>
          </a:br>
          <a:r>
            <a:rPr lang="en-US" dirty="0">
              <a:solidFill>
                <a:schemeClr val="bg1"/>
              </a:solidFill>
              <a:latin typeface="Myriad Pro" pitchFamily="34" charset="0"/>
            </a:rPr>
            <a:t>Health, Energy</a:t>
          </a:r>
          <a:br>
            <a:rPr lang="en-US" dirty="0">
              <a:solidFill>
                <a:schemeClr val="bg1"/>
              </a:solidFill>
              <a:latin typeface="Myriad Pro" pitchFamily="34" charset="0"/>
            </a:rPr>
          </a:br>
          <a:r>
            <a:rPr lang="en-US" dirty="0">
              <a:solidFill>
                <a:schemeClr val="bg1"/>
              </a:solidFill>
              <a:latin typeface="Myriad Pro" pitchFamily="34" charset="0"/>
            </a:rPr>
            <a:t>Well Being</a:t>
          </a:r>
          <a:br>
            <a:rPr lang="en-US" dirty="0">
              <a:solidFill>
                <a:schemeClr val="bg1"/>
              </a:solidFill>
              <a:latin typeface="Myriad Pro" pitchFamily="34" charset="0"/>
            </a:rPr>
          </a:br>
          <a:r>
            <a:rPr lang="en-US" dirty="0">
              <a:solidFill>
                <a:schemeClr val="bg1"/>
              </a:solidFill>
              <a:latin typeface="Myriad Pro" pitchFamily="34" charset="0"/>
            </a:rPr>
            <a:t>Flexibility</a:t>
          </a:r>
          <a:br>
            <a:rPr lang="en-US" dirty="0">
              <a:solidFill>
                <a:schemeClr val="bg1"/>
              </a:solidFill>
              <a:latin typeface="Myriad Pro" pitchFamily="34" charset="0"/>
            </a:rPr>
          </a:br>
          <a:r>
            <a:rPr lang="en-US" dirty="0">
              <a:solidFill>
                <a:schemeClr val="bg1"/>
              </a:solidFill>
              <a:latin typeface="Myriad Pro" pitchFamily="34" charset="0"/>
            </a:rPr>
            <a:t>Creativity</a:t>
          </a:r>
          <a:br>
            <a:rPr lang="en-US" dirty="0">
              <a:solidFill>
                <a:schemeClr val="bg1"/>
              </a:solidFill>
              <a:latin typeface="Myriad Pro" pitchFamily="34" charset="0"/>
            </a:rPr>
          </a:br>
          <a:r>
            <a:rPr lang="en-US" dirty="0">
              <a:solidFill>
                <a:schemeClr val="bg1"/>
              </a:solidFill>
              <a:latin typeface="Myriad Pro" pitchFamily="34" charset="0"/>
            </a:rPr>
            <a:t>Open, Sharing</a:t>
          </a:r>
          <a:br>
            <a:rPr lang="en-US" dirty="0">
              <a:solidFill>
                <a:schemeClr val="bg1"/>
              </a:solidFill>
              <a:latin typeface="Myriad Pro" pitchFamily="34" charset="0"/>
            </a:rPr>
          </a:br>
          <a:r>
            <a:rPr lang="en-US" dirty="0">
              <a:solidFill>
                <a:schemeClr val="bg1"/>
              </a:solidFill>
              <a:latin typeface="Myriad Pro" pitchFamily="34" charset="0"/>
            </a:rPr>
            <a:t>Personal Responsibility</a:t>
          </a:r>
          <a:br>
            <a:rPr lang="en-US" dirty="0">
              <a:solidFill>
                <a:schemeClr val="bg1"/>
              </a:solidFill>
              <a:latin typeface="Myriad Pro" pitchFamily="34" charset="0"/>
            </a:rPr>
          </a:br>
          <a:r>
            <a:rPr lang="en-US" dirty="0">
              <a:solidFill>
                <a:schemeClr val="bg1"/>
              </a:solidFill>
              <a:latin typeface="Myriad Pro" pitchFamily="34" charset="0"/>
            </a:rPr>
            <a:t>Capacity for Intimacy</a:t>
          </a:r>
        </a:p>
      </dgm:t>
    </dgm:pt>
    <dgm:pt modelId="{3630EC68-65EC-4CCE-AA4D-4818D34E54B9}" type="parTrans" cxnId="{88A1D93D-C9A7-4D65-A86B-8EFC873461AB}">
      <dgm:prSet/>
      <dgm:spPr/>
      <dgm:t>
        <a:bodyPr/>
        <a:lstStyle/>
        <a:p>
          <a:endParaRPr lang="en-US"/>
        </a:p>
      </dgm:t>
    </dgm:pt>
    <dgm:pt modelId="{864E8306-A9FB-4A4D-8D1C-C644483155AE}" type="sibTrans" cxnId="{88A1D93D-C9A7-4D65-A86B-8EFC873461AB}">
      <dgm:prSet/>
      <dgm:spPr/>
      <dgm:t>
        <a:bodyPr/>
        <a:lstStyle/>
        <a:p>
          <a:endParaRPr lang="en-US"/>
        </a:p>
      </dgm:t>
    </dgm:pt>
    <dgm:pt modelId="{3B0EB030-DA01-450B-8BE2-5D083B32EA48}" type="pres">
      <dgm:prSet presAssocID="{360839C3-C6C6-4E8D-A442-F3585F8996E0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F6B2530F-BB34-4C06-B98E-8F795CE818F1}" type="pres">
      <dgm:prSet presAssocID="{360839C3-C6C6-4E8D-A442-F3585F8996E0}" presName="dummyMaxCanvas" presStyleCnt="0"/>
      <dgm:spPr>
        <a:sp3d>
          <a:bevelT prst="relaxedInset"/>
        </a:sp3d>
      </dgm:spPr>
    </dgm:pt>
    <dgm:pt modelId="{B7AF9CD8-C3D8-4618-BF9A-FB8757040D51}" type="pres">
      <dgm:prSet presAssocID="{360839C3-C6C6-4E8D-A442-F3585F8996E0}" presName="parentComposite" presStyleCnt="0"/>
      <dgm:spPr>
        <a:sp3d>
          <a:bevelT prst="relaxedInset"/>
        </a:sp3d>
      </dgm:spPr>
    </dgm:pt>
    <dgm:pt modelId="{4160C2F2-8081-4C38-B858-F22E8E71E26D}" type="pres">
      <dgm:prSet presAssocID="{360839C3-C6C6-4E8D-A442-F3585F8996E0}" presName="parent1" presStyleLbl="alignAccFollowNode1" presStyleIdx="0" presStyleCnt="4" custScaleX="144445" custScaleY="317463" custLinFactNeighborX="-7877" custLinFactNeighborY="12269">
        <dgm:presLayoutVars>
          <dgm:chMax val="4"/>
        </dgm:presLayoutVars>
      </dgm:prSet>
      <dgm:spPr/>
    </dgm:pt>
    <dgm:pt modelId="{834E0993-36BE-49E6-8A1E-669E8D22A8A8}" type="pres">
      <dgm:prSet presAssocID="{360839C3-C6C6-4E8D-A442-F3585F8996E0}" presName="parent2" presStyleLbl="alignAccFollowNode1" presStyleIdx="1" presStyleCnt="4" custScaleX="141128" custScaleY="313811" custLinFactNeighborX="-4892" custLinFactNeighborY="11543">
        <dgm:presLayoutVars>
          <dgm:chMax val="4"/>
        </dgm:presLayoutVars>
      </dgm:prSet>
      <dgm:spPr/>
    </dgm:pt>
    <dgm:pt modelId="{42EA1012-FB85-45D8-ABE8-F079E6BB1942}" type="pres">
      <dgm:prSet presAssocID="{360839C3-C6C6-4E8D-A442-F3585F8996E0}" presName="childrenComposite" presStyleCnt="0"/>
      <dgm:spPr>
        <a:sp3d>
          <a:bevelT prst="relaxedInset"/>
        </a:sp3d>
      </dgm:spPr>
    </dgm:pt>
    <dgm:pt modelId="{C56F8FF8-D799-435B-9403-72584B58BBC1}" type="pres">
      <dgm:prSet presAssocID="{360839C3-C6C6-4E8D-A442-F3585F8996E0}" presName="dummyMaxCanvas_ChildArea" presStyleCnt="0"/>
      <dgm:spPr>
        <a:sp3d>
          <a:bevelT prst="relaxedInset"/>
        </a:sp3d>
      </dgm:spPr>
    </dgm:pt>
    <dgm:pt modelId="{EE548BAC-F943-490E-8B53-64514666F399}" type="pres">
      <dgm:prSet presAssocID="{360839C3-C6C6-4E8D-A442-F3585F8996E0}" presName="fulcrum" presStyleLbl="alignAccFollowNode1" presStyleIdx="2" presStyleCnt="4"/>
      <dgm:spPr>
        <a:sp3d>
          <a:bevelT prst="relaxedInset"/>
        </a:sp3d>
      </dgm:spPr>
    </dgm:pt>
    <dgm:pt modelId="{B7568D4A-E1FE-40B1-BDA2-C05EA89BC3E0}" type="pres">
      <dgm:prSet presAssocID="{360839C3-C6C6-4E8D-A442-F3585F8996E0}" presName="balance_00" presStyleLbl="alignAccFollowNode1" presStyleIdx="3" presStyleCnt="4" custLinFactNeighborX="22106" custLinFactNeighborY="-79594">
        <dgm:presLayoutVars>
          <dgm:bulletEnabled val="1"/>
        </dgm:presLayoutVars>
      </dgm:prSet>
      <dgm:spPr>
        <a:sp3d>
          <a:bevelT prst="relaxedInset"/>
        </a:sp3d>
      </dgm:spPr>
    </dgm:pt>
  </dgm:ptLst>
  <dgm:cxnLst>
    <dgm:cxn modelId="{CF4433DA-E686-7E48-9B1D-36CCD2AB889C}" type="presOf" srcId="{2291FEAA-4FE8-4A2B-9733-1D78A1E26C89}" destId="{834E0993-36BE-49E6-8A1E-669E8D22A8A8}" srcOrd="0" destOrd="0" presId="urn:microsoft.com/office/officeart/2005/8/layout/balance1"/>
    <dgm:cxn modelId="{3B1E3B34-0E57-594A-A774-6C042261E3F2}" type="presOf" srcId="{360839C3-C6C6-4E8D-A442-F3585F8996E0}" destId="{3B0EB030-DA01-450B-8BE2-5D083B32EA48}" srcOrd="0" destOrd="0" presId="urn:microsoft.com/office/officeart/2005/8/layout/balance1"/>
    <dgm:cxn modelId="{88A1D93D-C9A7-4D65-A86B-8EFC873461AB}" srcId="{360839C3-C6C6-4E8D-A442-F3585F8996E0}" destId="{2291FEAA-4FE8-4A2B-9733-1D78A1E26C89}" srcOrd="1" destOrd="0" parTransId="{3630EC68-65EC-4CCE-AA4D-4818D34E54B9}" sibTransId="{864E8306-A9FB-4A4D-8D1C-C644483155AE}"/>
    <dgm:cxn modelId="{447DFB05-2902-41F1-9396-EFE3E0EAAF39}" srcId="{360839C3-C6C6-4E8D-A442-F3585F8996E0}" destId="{81E84D0B-9FA1-465E-BD45-A3A138FFC1B2}" srcOrd="0" destOrd="0" parTransId="{DE0DC4E2-0546-46DF-8FDF-C3A1D15EFD60}" sibTransId="{1635003F-1529-441B-9328-E085EA632150}"/>
    <dgm:cxn modelId="{3FA1C0A4-2A81-9B45-9021-614F238F9C2E}" type="presOf" srcId="{81E84D0B-9FA1-465E-BD45-A3A138FFC1B2}" destId="{4160C2F2-8081-4C38-B858-F22E8E71E26D}" srcOrd="0" destOrd="0" presId="urn:microsoft.com/office/officeart/2005/8/layout/balance1"/>
    <dgm:cxn modelId="{91E9BCE2-DD72-8549-961C-C50170BD7991}" type="presParOf" srcId="{3B0EB030-DA01-450B-8BE2-5D083B32EA48}" destId="{F6B2530F-BB34-4C06-B98E-8F795CE818F1}" srcOrd="0" destOrd="0" presId="urn:microsoft.com/office/officeart/2005/8/layout/balance1"/>
    <dgm:cxn modelId="{54F10C18-B0CE-3241-86D5-1E3669D904EB}" type="presParOf" srcId="{3B0EB030-DA01-450B-8BE2-5D083B32EA48}" destId="{B7AF9CD8-C3D8-4618-BF9A-FB8757040D51}" srcOrd="1" destOrd="0" presId="urn:microsoft.com/office/officeart/2005/8/layout/balance1"/>
    <dgm:cxn modelId="{24A30629-ABE8-6F44-9D7B-6EE82AAE6A2C}" type="presParOf" srcId="{B7AF9CD8-C3D8-4618-BF9A-FB8757040D51}" destId="{4160C2F2-8081-4C38-B858-F22E8E71E26D}" srcOrd="0" destOrd="0" presId="urn:microsoft.com/office/officeart/2005/8/layout/balance1"/>
    <dgm:cxn modelId="{AA757A63-152B-1F4C-BC89-1EBBCE0E20DA}" type="presParOf" srcId="{B7AF9CD8-C3D8-4618-BF9A-FB8757040D51}" destId="{834E0993-36BE-49E6-8A1E-669E8D22A8A8}" srcOrd="1" destOrd="0" presId="urn:microsoft.com/office/officeart/2005/8/layout/balance1"/>
    <dgm:cxn modelId="{B8B013D2-3438-7B41-BC73-C2D4F0E53270}" type="presParOf" srcId="{3B0EB030-DA01-450B-8BE2-5D083B32EA48}" destId="{42EA1012-FB85-45D8-ABE8-F079E6BB1942}" srcOrd="2" destOrd="0" presId="urn:microsoft.com/office/officeart/2005/8/layout/balance1"/>
    <dgm:cxn modelId="{0E838C2C-778A-4A4C-926C-73E6436050D5}" type="presParOf" srcId="{42EA1012-FB85-45D8-ABE8-F079E6BB1942}" destId="{C56F8FF8-D799-435B-9403-72584B58BBC1}" srcOrd="0" destOrd="0" presId="urn:microsoft.com/office/officeart/2005/8/layout/balance1"/>
    <dgm:cxn modelId="{6B9C7934-772E-F84A-8C52-03D416CF7524}" type="presParOf" srcId="{42EA1012-FB85-45D8-ABE8-F079E6BB1942}" destId="{EE548BAC-F943-490E-8B53-64514666F399}" srcOrd="1" destOrd="0" presId="urn:microsoft.com/office/officeart/2005/8/layout/balance1"/>
    <dgm:cxn modelId="{24F9A7EE-2CD8-A046-B4CA-9A4635FFCA7E}" type="presParOf" srcId="{42EA1012-FB85-45D8-ABE8-F079E6BB1942}" destId="{B7568D4A-E1FE-40B1-BDA2-C05EA89BC3E0}" srcOrd="2" destOrd="0" presId="urn:microsoft.com/office/officeart/2005/8/layout/balance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86728C-F40D-4BF5-95D1-7975BB2642E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3F2A60-CC97-4901-A3CC-F6C31EFC5410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400" dirty="0">
              <a:latin typeface="Myriad Pro" pitchFamily="34" charset="0"/>
            </a:rPr>
            <a:t>What are you </a:t>
          </a:r>
          <a:r>
            <a:rPr lang="en-US" sz="2400" b="1" dirty="0">
              <a:latin typeface="Myriad Pro" pitchFamily="34" charset="0"/>
            </a:rPr>
            <a:t>MAD</a:t>
          </a:r>
          <a:r>
            <a:rPr lang="en-US" sz="2400" dirty="0">
              <a:latin typeface="Myriad Pro" pitchFamily="34" charset="0"/>
            </a:rPr>
            <a:t> about? </a:t>
          </a:r>
          <a:br>
            <a:rPr lang="en-US" sz="2100" dirty="0">
              <a:latin typeface="Myriad Pro" pitchFamily="34" charset="0"/>
            </a:rPr>
          </a:br>
          <a:r>
            <a:rPr lang="en-US" sz="1200" dirty="0">
              <a:latin typeface="Myriad Pro" pitchFamily="34" charset="0"/>
            </a:rPr>
            <a:t>What else are you </a:t>
          </a:r>
          <a:r>
            <a:rPr lang="en-US" sz="1200" u="sng" dirty="0">
              <a:latin typeface="Myriad Pro" pitchFamily="34" charset="0"/>
            </a:rPr>
            <a:t>mad </a:t>
          </a:r>
          <a:r>
            <a:rPr lang="en-US" sz="1200" dirty="0">
              <a:latin typeface="Myriad Pro" pitchFamily="34" charset="0"/>
            </a:rPr>
            <a:t>about?</a:t>
          </a:r>
        </a:p>
      </dgm:t>
    </dgm:pt>
    <dgm:pt modelId="{AE78A12B-FB7D-4F9E-A186-CA3D017CA1F0}" type="parTrans" cxnId="{0E33D3C9-25B0-43EE-B440-94F2A59AFA09}">
      <dgm:prSet/>
      <dgm:spPr/>
      <dgm:t>
        <a:bodyPr/>
        <a:lstStyle/>
        <a:p>
          <a:endParaRPr lang="en-US"/>
        </a:p>
      </dgm:t>
    </dgm:pt>
    <dgm:pt modelId="{825BDA0D-38D0-4F40-BF28-8A6125A02805}" type="sibTrans" cxnId="{0E33D3C9-25B0-43EE-B440-94F2A59AFA09}">
      <dgm:prSet/>
      <dgm:spPr/>
      <dgm:t>
        <a:bodyPr/>
        <a:lstStyle/>
        <a:p>
          <a:endParaRPr lang="en-US"/>
        </a:p>
      </dgm:t>
    </dgm:pt>
    <dgm:pt modelId="{06AD30AD-27AF-42A0-84F1-27A22E28D3F3}">
      <dgm:prSet phldrT="[Text]"/>
      <dgm:spPr>
        <a:gradFill rotWithShape="0">
          <a:gsLst>
            <a:gs pos="0">
              <a:srgbClr val="00B0F0"/>
            </a:gs>
            <a:gs pos="80000">
              <a:srgbClr val="00B0F0"/>
            </a:gs>
            <a:gs pos="100000">
              <a:schemeClr val="bg1"/>
            </a:gs>
          </a:gsLst>
          <a:lin ang="16200000" scaled="0"/>
        </a:gradFill>
      </dgm:spPr>
      <dgm:t>
        <a:bodyPr/>
        <a:lstStyle/>
        <a:p>
          <a:r>
            <a:rPr lang="en-US" i="1" dirty="0">
              <a:solidFill>
                <a:schemeClr val="bg1"/>
              </a:solidFill>
              <a:latin typeface="Myriad Pro" pitchFamily="34" charset="0"/>
            </a:rPr>
            <a:t>If you were </a:t>
          </a:r>
          <a:r>
            <a:rPr lang="en-US" i="1" u="sng" dirty="0">
              <a:solidFill>
                <a:schemeClr val="bg1"/>
              </a:solidFill>
              <a:latin typeface="Myriad Pro" pitchFamily="34" charset="0"/>
            </a:rPr>
            <a:t>mad</a:t>
          </a:r>
          <a:r>
            <a:rPr lang="en-US" i="1" dirty="0">
              <a:solidFill>
                <a:schemeClr val="bg1"/>
              </a:solidFill>
              <a:latin typeface="Myriad Pro" pitchFamily="34" charset="0"/>
            </a:rPr>
            <a:t> about anything else, what would it be?  Thank You!</a:t>
          </a:r>
        </a:p>
      </dgm:t>
    </dgm:pt>
    <dgm:pt modelId="{E6D98182-BFB0-4203-96FE-B285B3975CA7}" type="parTrans" cxnId="{795010C4-C6F2-4EC8-815F-068F5AD0B0E4}">
      <dgm:prSet/>
      <dgm:spPr/>
      <dgm:t>
        <a:bodyPr/>
        <a:lstStyle/>
        <a:p>
          <a:endParaRPr lang="en-US"/>
        </a:p>
      </dgm:t>
    </dgm:pt>
    <dgm:pt modelId="{B3E8573F-EE15-4929-A1FB-FA0A58EAE32E}" type="sibTrans" cxnId="{795010C4-C6F2-4EC8-815F-068F5AD0B0E4}">
      <dgm:prSet/>
      <dgm:spPr/>
      <dgm:t>
        <a:bodyPr/>
        <a:lstStyle/>
        <a:p>
          <a:endParaRPr lang="en-US"/>
        </a:p>
      </dgm:t>
    </dgm:pt>
    <dgm:pt modelId="{E19822E6-5E83-4E26-B617-D147EAF4F7B0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400" dirty="0">
              <a:latin typeface="Myriad Pro" pitchFamily="34" charset="0"/>
            </a:rPr>
            <a:t>What are you </a:t>
          </a:r>
          <a:r>
            <a:rPr lang="en-US" sz="2400" b="1" dirty="0">
              <a:latin typeface="Myriad Pro" pitchFamily="34" charset="0"/>
            </a:rPr>
            <a:t>SAD </a:t>
          </a:r>
          <a:r>
            <a:rPr lang="en-US" sz="2400" dirty="0">
              <a:latin typeface="Myriad Pro" pitchFamily="34" charset="0"/>
            </a:rPr>
            <a:t>about? </a:t>
          </a:r>
          <a:br>
            <a:rPr lang="en-US" sz="2400" dirty="0">
              <a:latin typeface="Myriad Pro" pitchFamily="34" charset="0"/>
            </a:rPr>
          </a:br>
          <a:r>
            <a:rPr lang="en-US" sz="1200" dirty="0">
              <a:latin typeface="Myriad Pro" pitchFamily="34" charset="0"/>
            </a:rPr>
            <a:t>What else are you </a:t>
          </a:r>
          <a:r>
            <a:rPr lang="en-US" sz="1200" u="sng" dirty="0">
              <a:latin typeface="Myriad Pro" pitchFamily="34" charset="0"/>
            </a:rPr>
            <a:t>sad</a:t>
          </a:r>
          <a:r>
            <a:rPr lang="en-US" sz="1200" dirty="0">
              <a:latin typeface="Myriad Pro" pitchFamily="34" charset="0"/>
            </a:rPr>
            <a:t> about?</a:t>
          </a:r>
        </a:p>
      </dgm:t>
    </dgm:pt>
    <dgm:pt modelId="{F0DC1E13-6272-4BF2-9B01-251884BC12C1}" type="parTrans" cxnId="{A1523C57-0605-4666-A50E-74682BC3CBCB}">
      <dgm:prSet/>
      <dgm:spPr/>
      <dgm:t>
        <a:bodyPr/>
        <a:lstStyle/>
        <a:p>
          <a:endParaRPr lang="en-US"/>
        </a:p>
      </dgm:t>
    </dgm:pt>
    <dgm:pt modelId="{E9CACA5A-657C-4E99-A48B-B4B2033FC26E}" type="sibTrans" cxnId="{A1523C57-0605-4666-A50E-74682BC3CBCB}">
      <dgm:prSet/>
      <dgm:spPr/>
      <dgm:t>
        <a:bodyPr/>
        <a:lstStyle/>
        <a:p>
          <a:endParaRPr lang="en-US"/>
        </a:p>
      </dgm:t>
    </dgm:pt>
    <dgm:pt modelId="{DB6E65A0-B6C7-435F-BE13-081C337F91BE}">
      <dgm:prSet phldrT="[Text]"/>
      <dgm:spPr>
        <a:gradFill rotWithShape="0">
          <a:gsLst>
            <a:gs pos="0">
              <a:schemeClr val="accent6">
                <a:lumMod val="75000"/>
              </a:schemeClr>
            </a:gs>
            <a:gs pos="80000">
              <a:schemeClr val="accent6">
                <a:lumMod val="75000"/>
              </a:schemeClr>
            </a:gs>
            <a:gs pos="100000">
              <a:schemeClr val="bg1"/>
            </a:gs>
          </a:gsLst>
          <a:lin ang="16200000" scaled="0"/>
        </a:gradFill>
      </dgm:spPr>
      <dgm:t>
        <a:bodyPr/>
        <a:lstStyle/>
        <a:p>
          <a:r>
            <a:rPr lang="en-US" i="1" dirty="0">
              <a:solidFill>
                <a:schemeClr val="bg1"/>
              </a:solidFill>
              <a:latin typeface="Myriad Pro" pitchFamily="34" charset="0"/>
            </a:rPr>
            <a:t>If you were </a:t>
          </a:r>
          <a:r>
            <a:rPr lang="en-US" i="1" u="sng" dirty="0">
              <a:solidFill>
                <a:schemeClr val="bg1"/>
              </a:solidFill>
              <a:latin typeface="Myriad Pro" pitchFamily="34" charset="0"/>
            </a:rPr>
            <a:t>sad</a:t>
          </a:r>
          <a:r>
            <a:rPr lang="en-US" i="1" dirty="0">
              <a:solidFill>
                <a:schemeClr val="bg1"/>
              </a:solidFill>
              <a:latin typeface="Myriad Pro" pitchFamily="34" charset="0"/>
            </a:rPr>
            <a:t> about anything else, what would it be?  Thank You!</a:t>
          </a:r>
        </a:p>
      </dgm:t>
    </dgm:pt>
    <dgm:pt modelId="{1E6BFC43-9F3C-47B4-8026-9D47EEB7A21A}" type="parTrans" cxnId="{23BA68FD-FDB0-45F2-A75D-F5776AF26C4C}">
      <dgm:prSet/>
      <dgm:spPr/>
      <dgm:t>
        <a:bodyPr/>
        <a:lstStyle/>
        <a:p>
          <a:endParaRPr lang="en-US"/>
        </a:p>
      </dgm:t>
    </dgm:pt>
    <dgm:pt modelId="{EB38EDA0-132E-4E55-AFED-7B3A0A50D981}" type="sibTrans" cxnId="{23BA68FD-FDB0-45F2-A75D-F5776AF26C4C}">
      <dgm:prSet/>
      <dgm:spPr/>
      <dgm:t>
        <a:bodyPr/>
        <a:lstStyle/>
        <a:p>
          <a:endParaRPr lang="en-US"/>
        </a:p>
      </dgm:t>
    </dgm:pt>
    <dgm:pt modelId="{8F075C04-28A1-4ECD-B039-DDBC3FA6C297}">
      <dgm:prSet phldrT="[Text]" custT="1"/>
      <dgm:spPr>
        <a:solidFill>
          <a:srgbClr val="86B818"/>
        </a:solidFill>
      </dgm:spPr>
      <dgm:t>
        <a:bodyPr/>
        <a:lstStyle/>
        <a:p>
          <a:r>
            <a:rPr lang="en-US" sz="2400" dirty="0">
              <a:latin typeface="Myriad Pro" pitchFamily="34" charset="0"/>
            </a:rPr>
            <a:t>What are you </a:t>
          </a:r>
          <a:r>
            <a:rPr lang="en-US" sz="2400" b="1" dirty="0">
              <a:latin typeface="Myriad Pro" pitchFamily="34" charset="0"/>
            </a:rPr>
            <a:t>SCARED </a:t>
          </a:r>
          <a:r>
            <a:rPr lang="en-US" sz="2400" dirty="0">
              <a:latin typeface="Myriad Pro" pitchFamily="34" charset="0"/>
            </a:rPr>
            <a:t>about? </a:t>
          </a:r>
          <a:br>
            <a:rPr lang="en-US" sz="1800" dirty="0">
              <a:latin typeface="Myriad Pro" pitchFamily="34" charset="0"/>
            </a:rPr>
          </a:br>
          <a:r>
            <a:rPr lang="en-US" sz="1200" dirty="0">
              <a:latin typeface="Myriad Pro" pitchFamily="34" charset="0"/>
            </a:rPr>
            <a:t>What else are you </a:t>
          </a:r>
          <a:r>
            <a:rPr lang="en-US" sz="1200" u="sng" dirty="0">
              <a:latin typeface="Myriad Pro" pitchFamily="34" charset="0"/>
            </a:rPr>
            <a:t>scared</a:t>
          </a:r>
          <a:r>
            <a:rPr lang="en-US" sz="1200" dirty="0">
              <a:latin typeface="Myriad Pro" pitchFamily="34" charset="0"/>
            </a:rPr>
            <a:t> about?</a:t>
          </a:r>
        </a:p>
      </dgm:t>
    </dgm:pt>
    <dgm:pt modelId="{80AF8325-F3A4-48A8-8144-91B17F2A2B68}" type="parTrans" cxnId="{2D2F6DD9-D4DA-4953-9322-CCDCDCA05A7D}">
      <dgm:prSet/>
      <dgm:spPr/>
      <dgm:t>
        <a:bodyPr/>
        <a:lstStyle/>
        <a:p>
          <a:endParaRPr lang="en-US"/>
        </a:p>
      </dgm:t>
    </dgm:pt>
    <dgm:pt modelId="{3EEEA221-1CF0-4E4D-B855-3957C2A66B56}" type="sibTrans" cxnId="{2D2F6DD9-D4DA-4953-9322-CCDCDCA05A7D}">
      <dgm:prSet/>
      <dgm:spPr/>
      <dgm:t>
        <a:bodyPr/>
        <a:lstStyle/>
        <a:p>
          <a:endParaRPr lang="en-US"/>
        </a:p>
      </dgm:t>
    </dgm:pt>
    <dgm:pt modelId="{CEFE9B83-2ED3-44F2-9D5F-135E3E57A1D1}">
      <dgm:prSet phldrT="[Text]"/>
      <dgm:spPr>
        <a:gradFill rotWithShape="0">
          <a:gsLst>
            <a:gs pos="0">
              <a:srgbClr val="86B818"/>
            </a:gs>
            <a:gs pos="80000">
              <a:srgbClr val="86B818"/>
            </a:gs>
            <a:gs pos="100000">
              <a:schemeClr val="bg1"/>
            </a:gs>
          </a:gsLst>
          <a:lin ang="16200000" scaled="0"/>
        </a:gradFill>
      </dgm:spPr>
      <dgm:t>
        <a:bodyPr/>
        <a:lstStyle/>
        <a:p>
          <a:r>
            <a:rPr lang="en-US" i="1" dirty="0">
              <a:solidFill>
                <a:schemeClr val="bg1"/>
              </a:solidFill>
              <a:latin typeface="Myriad Pro" pitchFamily="34" charset="0"/>
            </a:rPr>
            <a:t>If you were </a:t>
          </a:r>
          <a:r>
            <a:rPr lang="en-US" i="1" u="sng" dirty="0">
              <a:solidFill>
                <a:schemeClr val="bg1"/>
              </a:solidFill>
              <a:latin typeface="Myriad Pro" pitchFamily="34" charset="0"/>
            </a:rPr>
            <a:t>scared</a:t>
          </a:r>
          <a:r>
            <a:rPr lang="en-US" i="1" dirty="0">
              <a:solidFill>
                <a:schemeClr val="bg1"/>
              </a:solidFill>
              <a:latin typeface="Myriad Pro" pitchFamily="34" charset="0"/>
            </a:rPr>
            <a:t> about anything else, what would it be?  Thank You!</a:t>
          </a:r>
        </a:p>
      </dgm:t>
    </dgm:pt>
    <dgm:pt modelId="{B11FBDD7-1CAC-46F5-B7AA-8C7BA3A8D99F}" type="parTrans" cxnId="{4A2AE50F-74B3-4142-9741-B72F574FAFF6}">
      <dgm:prSet/>
      <dgm:spPr/>
      <dgm:t>
        <a:bodyPr/>
        <a:lstStyle/>
        <a:p>
          <a:endParaRPr lang="en-US"/>
        </a:p>
      </dgm:t>
    </dgm:pt>
    <dgm:pt modelId="{964EBAEF-4B94-4133-885C-E32E071DC3D5}" type="sibTrans" cxnId="{4A2AE50F-74B3-4142-9741-B72F574FAFF6}">
      <dgm:prSet/>
      <dgm:spPr/>
      <dgm:t>
        <a:bodyPr/>
        <a:lstStyle/>
        <a:p>
          <a:endParaRPr lang="en-US"/>
        </a:p>
      </dgm:t>
    </dgm:pt>
    <dgm:pt modelId="{5E739DC1-F977-4A28-A962-EFF818B92ED4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400" dirty="0">
              <a:latin typeface="Myriad Pro" pitchFamily="34" charset="0"/>
            </a:rPr>
            <a:t>What are you </a:t>
          </a:r>
          <a:r>
            <a:rPr lang="en-US" sz="2400" b="1" dirty="0">
              <a:latin typeface="Myriad Pro" pitchFamily="34" charset="0"/>
            </a:rPr>
            <a:t>GLAD</a:t>
          </a:r>
          <a:r>
            <a:rPr lang="en-US" sz="2400" dirty="0">
              <a:latin typeface="Myriad Pro" pitchFamily="34" charset="0"/>
            </a:rPr>
            <a:t> about? </a:t>
          </a:r>
          <a:br>
            <a:rPr lang="en-US" sz="1800" dirty="0">
              <a:latin typeface="Myriad Pro" pitchFamily="34" charset="0"/>
            </a:rPr>
          </a:br>
          <a:r>
            <a:rPr lang="en-US" sz="1200" dirty="0">
              <a:latin typeface="Myriad Pro" pitchFamily="34" charset="0"/>
            </a:rPr>
            <a:t>What else are you </a:t>
          </a:r>
          <a:r>
            <a:rPr lang="en-US" sz="1200" u="sng" dirty="0">
              <a:latin typeface="Myriad Pro" pitchFamily="34" charset="0"/>
            </a:rPr>
            <a:t>glad</a:t>
          </a:r>
          <a:r>
            <a:rPr lang="en-US" sz="1200" dirty="0">
              <a:latin typeface="Myriad Pro" pitchFamily="34" charset="0"/>
            </a:rPr>
            <a:t> about?</a:t>
          </a:r>
        </a:p>
      </dgm:t>
    </dgm:pt>
    <dgm:pt modelId="{596D5570-22C2-4B34-8284-290C87783872}" type="parTrans" cxnId="{CF43458E-FFF8-4E92-BFDB-BD888EE221C8}">
      <dgm:prSet/>
      <dgm:spPr/>
      <dgm:t>
        <a:bodyPr/>
        <a:lstStyle/>
        <a:p>
          <a:endParaRPr lang="en-US"/>
        </a:p>
      </dgm:t>
    </dgm:pt>
    <dgm:pt modelId="{44366FF5-66AC-4263-A791-315A1A25E8F8}" type="sibTrans" cxnId="{CF43458E-FFF8-4E92-BFDB-BD888EE221C8}">
      <dgm:prSet/>
      <dgm:spPr/>
      <dgm:t>
        <a:bodyPr/>
        <a:lstStyle/>
        <a:p>
          <a:endParaRPr lang="en-US"/>
        </a:p>
      </dgm:t>
    </dgm:pt>
    <dgm:pt modelId="{C5375E7E-E19E-459F-B041-200BBFE2FC64}">
      <dgm:prSet phldrT="[Text]"/>
      <dgm:spPr>
        <a:gradFill rotWithShape="0">
          <a:gsLst>
            <a:gs pos="0">
              <a:srgbClr val="002060"/>
            </a:gs>
            <a:gs pos="80000">
              <a:srgbClr val="002060"/>
            </a:gs>
            <a:gs pos="100000">
              <a:schemeClr val="bg1"/>
            </a:gs>
          </a:gsLst>
          <a:lin ang="16200000" scaled="0"/>
        </a:gradFill>
      </dgm:spPr>
      <dgm:t>
        <a:bodyPr/>
        <a:lstStyle/>
        <a:p>
          <a:r>
            <a:rPr lang="en-US" i="1" dirty="0">
              <a:solidFill>
                <a:schemeClr val="bg1">
                  <a:lumMod val="95000"/>
                </a:schemeClr>
              </a:solidFill>
              <a:latin typeface="Myriad Pro" pitchFamily="34" charset="0"/>
            </a:rPr>
            <a:t>Is there anything else that you are </a:t>
          </a:r>
          <a:r>
            <a:rPr lang="en-US" i="1" u="sng" dirty="0">
              <a:solidFill>
                <a:schemeClr val="bg1">
                  <a:lumMod val="95000"/>
                </a:schemeClr>
              </a:solidFill>
              <a:latin typeface="Myriad Pro" pitchFamily="34" charset="0"/>
            </a:rPr>
            <a:t>glad</a:t>
          </a:r>
          <a:r>
            <a:rPr lang="en-US" i="1" dirty="0">
              <a:solidFill>
                <a:schemeClr val="bg1">
                  <a:lumMod val="95000"/>
                </a:schemeClr>
              </a:solidFill>
              <a:latin typeface="Myriad Pro" pitchFamily="34" charset="0"/>
            </a:rPr>
            <a:t> about?  Thank You!</a:t>
          </a:r>
        </a:p>
      </dgm:t>
    </dgm:pt>
    <dgm:pt modelId="{C57FC39C-DF14-41BE-B77F-F944D517F230}" type="parTrans" cxnId="{79F9D7D0-D3BA-458C-B8AF-3152312BCE1A}">
      <dgm:prSet/>
      <dgm:spPr/>
      <dgm:t>
        <a:bodyPr/>
        <a:lstStyle/>
        <a:p>
          <a:endParaRPr lang="en-US"/>
        </a:p>
      </dgm:t>
    </dgm:pt>
    <dgm:pt modelId="{9A9F986E-115D-4E54-ABDF-332D6C425D48}" type="sibTrans" cxnId="{79F9D7D0-D3BA-458C-B8AF-3152312BCE1A}">
      <dgm:prSet/>
      <dgm:spPr/>
      <dgm:t>
        <a:bodyPr/>
        <a:lstStyle/>
        <a:p>
          <a:endParaRPr lang="en-US"/>
        </a:p>
      </dgm:t>
    </dgm:pt>
    <dgm:pt modelId="{86AF33F1-A838-4723-A477-83CEA1C6F64F}" type="pres">
      <dgm:prSet presAssocID="{EB86728C-F40D-4BF5-95D1-7975BB2642ED}" presName="Name0" presStyleCnt="0">
        <dgm:presLayoutVars>
          <dgm:dir/>
          <dgm:animLvl val="lvl"/>
          <dgm:resizeHandles val="exact"/>
        </dgm:presLayoutVars>
      </dgm:prSet>
      <dgm:spPr/>
    </dgm:pt>
    <dgm:pt modelId="{85006A80-BB73-4B70-B485-BBDE75E8B9D1}" type="pres">
      <dgm:prSet presAssocID="{473F2A60-CC97-4901-A3CC-F6C31EFC5410}" presName="linNode" presStyleCnt="0"/>
      <dgm:spPr/>
    </dgm:pt>
    <dgm:pt modelId="{8704A746-6613-4F7B-B08D-19D11C1ABB6C}" type="pres">
      <dgm:prSet presAssocID="{473F2A60-CC97-4901-A3CC-F6C31EFC5410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76BBB66E-75EF-429B-8E8D-601E6E03835E}" type="pres">
      <dgm:prSet presAssocID="{473F2A60-CC97-4901-A3CC-F6C31EFC5410}" presName="descendantText" presStyleLbl="alignAccFollowNode1" presStyleIdx="0" presStyleCnt="4">
        <dgm:presLayoutVars>
          <dgm:bulletEnabled val="1"/>
        </dgm:presLayoutVars>
      </dgm:prSet>
      <dgm:spPr/>
    </dgm:pt>
    <dgm:pt modelId="{7F0A7CCA-AEC8-4092-90DE-383D628465D3}" type="pres">
      <dgm:prSet presAssocID="{825BDA0D-38D0-4F40-BF28-8A6125A02805}" presName="sp" presStyleCnt="0"/>
      <dgm:spPr/>
    </dgm:pt>
    <dgm:pt modelId="{8D0D27FC-0339-4E7C-A07A-F79825ECD894}" type="pres">
      <dgm:prSet presAssocID="{E19822E6-5E83-4E26-B617-D147EAF4F7B0}" presName="linNode" presStyleCnt="0"/>
      <dgm:spPr/>
    </dgm:pt>
    <dgm:pt modelId="{B44920BD-AFCE-486B-B89A-AE224E895212}" type="pres">
      <dgm:prSet presAssocID="{E19822E6-5E83-4E26-B617-D147EAF4F7B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CA18E575-182E-43E3-9C1C-6911F678ECE3}" type="pres">
      <dgm:prSet presAssocID="{E19822E6-5E83-4E26-B617-D147EAF4F7B0}" presName="descendantText" presStyleLbl="alignAccFollowNode1" presStyleIdx="1" presStyleCnt="4">
        <dgm:presLayoutVars>
          <dgm:bulletEnabled val="1"/>
        </dgm:presLayoutVars>
      </dgm:prSet>
      <dgm:spPr/>
    </dgm:pt>
    <dgm:pt modelId="{182AE25D-2093-4DAE-A234-C6E99D251124}" type="pres">
      <dgm:prSet presAssocID="{E9CACA5A-657C-4E99-A48B-B4B2033FC26E}" presName="sp" presStyleCnt="0"/>
      <dgm:spPr/>
    </dgm:pt>
    <dgm:pt modelId="{CC559E76-16ED-48BE-A223-CCC3BA68CFDB}" type="pres">
      <dgm:prSet presAssocID="{8F075C04-28A1-4ECD-B039-DDBC3FA6C297}" presName="linNode" presStyleCnt="0"/>
      <dgm:spPr/>
    </dgm:pt>
    <dgm:pt modelId="{1B9A7B92-D845-4068-967E-71AAD232E232}" type="pres">
      <dgm:prSet presAssocID="{8F075C04-28A1-4ECD-B039-DDBC3FA6C297}" presName="parentText" presStyleLbl="node1" presStyleIdx="2" presStyleCnt="4" custLinFactNeighborY="696">
        <dgm:presLayoutVars>
          <dgm:chMax val="1"/>
          <dgm:bulletEnabled val="1"/>
        </dgm:presLayoutVars>
      </dgm:prSet>
      <dgm:spPr/>
    </dgm:pt>
    <dgm:pt modelId="{C788D425-56E7-426F-9CBB-81A265A9865E}" type="pres">
      <dgm:prSet presAssocID="{8F075C04-28A1-4ECD-B039-DDBC3FA6C297}" presName="descendantText" presStyleLbl="alignAccFollowNode1" presStyleIdx="2" presStyleCnt="4">
        <dgm:presLayoutVars>
          <dgm:bulletEnabled val="1"/>
        </dgm:presLayoutVars>
      </dgm:prSet>
      <dgm:spPr/>
    </dgm:pt>
    <dgm:pt modelId="{4273F146-7E31-4312-A45D-BEC4D381DAC4}" type="pres">
      <dgm:prSet presAssocID="{3EEEA221-1CF0-4E4D-B855-3957C2A66B56}" presName="sp" presStyleCnt="0"/>
      <dgm:spPr/>
    </dgm:pt>
    <dgm:pt modelId="{7DF15AC9-0DD7-4980-B756-D54AD40633D4}" type="pres">
      <dgm:prSet presAssocID="{5E739DC1-F977-4A28-A962-EFF818B92ED4}" presName="linNode" presStyleCnt="0"/>
      <dgm:spPr/>
    </dgm:pt>
    <dgm:pt modelId="{55F31CBA-7BAF-4F6B-B2EF-2F2E6BD475D3}" type="pres">
      <dgm:prSet presAssocID="{5E739DC1-F977-4A28-A962-EFF818B92ED4}" presName="parentText" presStyleLbl="node1" presStyleIdx="3" presStyleCnt="4" custLinFactNeighborY="6599">
        <dgm:presLayoutVars>
          <dgm:chMax val="1"/>
          <dgm:bulletEnabled val="1"/>
        </dgm:presLayoutVars>
      </dgm:prSet>
      <dgm:spPr/>
    </dgm:pt>
    <dgm:pt modelId="{74098891-2EE6-4C12-A248-073028AC5791}" type="pres">
      <dgm:prSet presAssocID="{5E739DC1-F977-4A28-A962-EFF818B92ED4}" presName="descendantText" presStyleLbl="alignAccFollowNode1" presStyleIdx="3" presStyleCnt="4" custLinFactNeighborY="4771">
        <dgm:presLayoutVars>
          <dgm:bulletEnabled val="1"/>
        </dgm:presLayoutVars>
      </dgm:prSet>
      <dgm:spPr/>
    </dgm:pt>
  </dgm:ptLst>
  <dgm:cxnLst>
    <dgm:cxn modelId="{0E33D3C9-25B0-43EE-B440-94F2A59AFA09}" srcId="{EB86728C-F40D-4BF5-95D1-7975BB2642ED}" destId="{473F2A60-CC97-4901-A3CC-F6C31EFC5410}" srcOrd="0" destOrd="0" parTransId="{AE78A12B-FB7D-4F9E-A186-CA3D017CA1F0}" sibTransId="{825BDA0D-38D0-4F40-BF28-8A6125A02805}"/>
    <dgm:cxn modelId="{1CD757B7-8436-3F4E-93C2-AD9AE72F965C}" type="presOf" srcId="{E19822E6-5E83-4E26-B617-D147EAF4F7B0}" destId="{B44920BD-AFCE-486B-B89A-AE224E895212}" srcOrd="0" destOrd="0" presId="urn:microsoft.com/office/officeart/2005/8/layout/vList5"/>
    <dgm:cxn modelId="{B76C7E7D-0CE1-BF48-A039-A9DA77F1F7B0}" type="presOf" srcId="{5E739DC1-F977-4A28-A962-EFF818B92ED4}" destId="{55F31CBA-7BAF-4F6B-B2EF-2F2E6BD475D3}" srcOrd="0" destOrd="0" presId="urn:microsoft.com/office/officeart/2005/8/layout/vList5"/>
    <dgm:cxn modelId="{867B5DFD-53E4-254F-B292-9D5CD13DB9D4}" type="presOf" srcId="{C5375E7E-E19E-459F-B041-200BBFE2FC64}" destId="{74098891-2EE6-4C12-A248-073028AC5791}" srcOrd="0" destOrd="0" presId="urn:microsoft.com/office/officeart/2005/8/layout/vList5"/>
    <dgm:cxn modelId="{79F9D7D0-D3BA-458C-B8AF-3152312BCE1A}" srcId="{5E739DC1-F977-4A28-A962-EFF818B92ED4}" destId="{C5375E7E-E19E-459F-B041-200BBFE2FC64}" srcOrd="0" destOrd="0" parTransId="{C57FC39C-DF14-41BE-B77F-F944D517F230}" sibTransId="{9A9F986E-115D-4E54-ABDF-332D6C425D48}"/>
    <dgm:cxn modelId="{06B5F58F-9C6A-474D-B0CD-5206AE823E53}" type="presOf" srcId="{EB86728C-F40D-4BF5-95D1-7975BB2642ED}" destId="{86AF33F1-A838-4723-A477-83CEA1C6F64F}" srcOrd="0" destOrd="0" presId="urn:microsoft.com/office/officeart/2005/8/layout/vList5"/>
    <dgm:cxn modelId="{A781CBB5-9E19-714B-B154-99C96D68087C}" type="presOf" srcId="{DB6E65A0-B6C7-435F-BE13-081C337F91BE}" destId="{CA18E575-182E-43E3-9C1C-6911F678ECE3}" srcOrd="0" destOrd="0" presId="urn:microsoft.com/office/officeart/2005/8/layout/vList5"/>
    <dgm:cxn modelId="{795010C4-C6F2-4EC8-815F-068F5AD0B0E4}" srcId="{473F2A60-CC97-4901-A3CC-F6C31EFC5410}" destId="{06AD30AD-27AF-42A0-84F1-27A22E28D3F3}" srcOrd="0" destOrd="0" parTransId="{E6D98182-BFB0-4203-96FE-B285B3975CA7}" sibTransId="{B3E8573F-EE15-4929-A1FB-FA0A58EAE32E}"/>
    <dgm:cxn modelId="{88172B54-3A57-9E45-A1C9-F02AA158CEC8}" type="presOf" srcId="{06AD30AD-27AF-42A0-84F1-27A22E28D3F3}" destId="{76BBB66E-75EF-429B-8E8D-601E6E03835E}" srcOrd="0" destOrd="0" presId="urn:microsoft.com/office/officeart/2005/8/layout/vList5"/>
    <dgm:cxn modelId="{698E6727-6807-7D4C-900E-FBE6E8AEDA57}" type="presOf" srcId="{473F2A60-CC97-4901-A3CC-F6C31EFC5410}" destId="{8704A746-6613-4F7B-B08D-19D11C1ABB6C}" srcOrd="0" destOrd="0" presId="urn:microsoft.com/office/officeart/2005/8/layout/vList5"/>
    <dgm:cxn modelId="{CF43458E-FFF8-4E92-BFDB-BD888EE221C8}" srcId="{EB86728C-F40D-4BF5-95D1-7975BB2642ED}" destId="{5E739DC1-F977-4A28-A962-EFF818B92ED4}" srcOrd="3" destOrd="0" parTransId="{596D5570-22C2-4B34-8284-290C87783872}" sibTransId="{44366FF5-66AC-4263-A791-315A1A25E8F8}"/>
    <dgm:cxn modelId="{4A2AE50F-74B3-4142-9741-B72F574FAFF6}" srcId="{8F075C04-28A1-4ECD-B039-DDBC3FA6C297}" destId="{CEFE9B83-2ED3-44F2-9D5F-135E3E57A1D1}" srcOrd="0" destOrd="0" parTransId="{B11FBDD7-1CAC-46F5-B7AA-8C7BA3A8D99F}" sibTransId="{964EBAEF-4B94-4133-885C-E32E071DC3D5}"/>
    <dgm:cxn modelId="{23BA68FD-FDB0-45F2-A75D-F5776AF26C4C}" srcId="{E19822E6-5E83-4E26-B617-D147EAF4F7B0}" destId="{DB6E65A0-B6C7-435F-BE13-081C337F91BE}" srcOrd="0" destOrd="0" parTransId="{1E6BFC43-9F3C-47B4-8026-9D47EEB7A21A}" sibTransId="{EB38EDA0-132E-4E55-AFED-7B3A0A50D981}"/>
    <dgm:cxn modelId="{A1523C57-0605-4666-A50E-74682BC3CBCB}" srcId="{EB86728C-F40D-4BF5-95D1-7975BB2642ED}" destId="{E19822E6-5E83-4E26-B617-D147EAF4F7B0}" srcOrd="1" destOrd="0" parTransId="{F0DC1E13-6272-4BF2-9B01-251884BC12C1}" sibTransId="{E9CACA5A-657C-4E99-A48B-B4B2033FC26E}"/>
    <dgm:cxn modelId="{E0533F4D-340F-A44B-B7B6-85FB66571337}" type="presOf" srcId="{CEFE9B83-2ED3-44F2-9D5F-135E3E57A1D1}" destId="{C788D425-56E7-426F-9CBB-81A265A9865E}" srcOrd="0" destOrd="0" presId="urn:microsoft.com/office/officeart/2005/8/layout/vList5"/>
    <dgm:cxn modelId="{D8CF065B-090D-EC4E-84FE-5E9128137C49}" type="presOf" srcId="{8F075C04-28A1-4ECD-B039-DDBC3FA6C297}" destId="{1B9A7B92-D845-4068-967E-71AAD232E232}" srcOrd="0" destOrd="0" presId="urn:microsoft.com/office/officeart/2005/8/layout/vList5"/>
    <dgm:cxn modelId="{2D2F6DD9-D4DA-4953-9322-CCDCDCA05A7D}" srcId="{EB86728C-F40D-4BF5-95D1-7975BB2642ED}" destId="{8F075C04-28A1-4ECD-B039-DDBC3FA6C297}" srcOrd="2" destOrd="0" parTransId="{80AF8325-F3A4-48A8-8144-91B17F2A2B68}" sibTransId="{3EEEA221-1CF0-4E4D-B855-3957C2A66B56}"/>
    <dgm:cxn modelId="{268717D5-F69B-3F44-8E78-E74F9A77A81E}" type="presParOf" srcId="{86AF33F1-A838-4723-A477-83CEA1C6F64F}" destId="{85006A80-BB73-4B70-B485-BBDE75E8B9D1}" srcOrd="0" destOrd="0" presId="urn:microsoft.com/office/officeart/2005/8/layout/vList5"/>
    <dgm:cxn modelId="{95769C2A-DED2-044E-BB09-AC57A02D3288}" type="presParOf" srcId="{85006A80-BB73-4B70-B485-BBDE75E8B9D1}" destId="{8704A746-6613-4F7B-B08D-19D11C1ABB6C}" srcOrd="0" destOrd="0" presId="urn:microsoft.com/office/officeart/2005/8/layout/vList5"/>
    <dgm:cxn modelId="{5AA7B3CF-C565-3F4F-AD8E-7C23887930DA}" type="presParOf" srcId="{85006A80-BB73-4B70-B485-BBDE75E8B9D1}" destId="{76BBB66E-75EF-429B-8E8D-601E6E03835E}" srcOrd="1" destOrd="0" presId="urn:microsoft.com/office/officeart/2005/8/layout/vList5"/>
    <dgm:cxn modelId="{C71AB369-349A-8746-91A1-57AD98C579A7}" type="presParOf" srcId="{86AF33F1-A838-4723-A477-83CEA1C6F64F}" destId="{7F0A7CCA-AEC8-4092-90DE-383D628465D3}" srcOrd="1" destOrd="0" presId="urn:microsoft.com/office/officeart/2005/8/layout/vList5"/>
    <dgm:cxn modelId="{7DAEA306-503E-E44F-A57B-B2A829F0B224}" type="presParOf" srcId="{86AF33F1-A838-4723-A477-83CEA1C6F64F}" destId="{8D0D27FC-0339-4E7C-A07A-F79825ECD894}" srcOrd="2" destOrd="0" presId="urn:microsoft.com/office/officeart/2005/8/layout/vList5"/>
    <dgm:cxn modelId="{CA766203-3552-1941-AD37-0D4A8A8E6811}" type="presParOf" srcId="{8D0D27FC-0339-4E7C-A07A-F79825ECD894}" destId="{B44920BD-AFCE-486B-B89A-AE224E895212}" srcOrd="0" destOrd="0" presId="urn:microsoft.com/office/officeart/2005/8/layout/vList5"/>
    <dgm:cxn modelId="{73CA2F07-49AB-384F-95FD-02FCD0C8C1BD}" type="presParOf" srcId="{8D0D27FC-0339-4E7C-A07A-F79825ECD894}" destId="{CA18E575-182E-43E3-9C1C-6911F678ECE3}" srcOrd="1" destOrd="0" presId="urn:microsoft.com/office/officeart/2005/8/layout/vList5"/>
    <dgm:cxn modelId="{9C705E30-4B15-8843-AF39-946404F25E94}" type="presParOf" srcId="{86AF33F1-A838-4723-A477-83CEA1C6F64F}" destId="{182AE25D-2093-4DAE-A234-C6E99D251124}" srcOrd="3" destOrd="0" presId="urn:microsoft.com/office/officeart/2005/8/layout/vList5"/>
    <dgm:cxn modelId="{35507FBC-9B28-6144-802C-CDB629BFB8FE}" type="presParOf" srcId="{86AF33F1-A838-4723-A477-83CEA1C6F64F}" destId="{CC559E76-16ED-48BE-A223-CCC3BA68CFDB}" srcOrd="4" destOrd="0" presId="urn:microsoft.com/office/officeart/2005/8/layout/vList5"/>
    <dgm:cxn modelId="{990C1E85-88E8-2E43-B9A6-EA6303D309B7}" type="presParOf" srcId="{CC559E76-16ED-48BE-A223-CCC3BA68CFDB}" destId="{1B9A7B92-D845-4068-967E-71AAD232E232}" srcOrd="0" destOrd="0" presId="urn:microsoft.com/office/officeart/2005/8/layout/vList5"/>
    <dgm:cxn modelId="{55FE8D5E-BBBD-144E-9596-D0824D419159}" type="presParOf" srcId="{CC559E76-16ED-48BE-A223-CCC3BA68CFDB}" destId="{C788D425-56E7-426F-9CBB-81A265A9865E}" srcOrd="1" destOrd="0" presId="urn:microsoft.com/office/officeart/2005/8/layout/vList5"/>
    <dgm:cxn modelId="{969AEAB0-5F81-9147-B4CF-51E9CAF617B2}" type="presParOf" srcId="{86AF33F1-A838-4723-A477-83CEA1C6F64F}" destId="{4273F146-7E31-4312-A45D-BEC4D381DAC4}" srcOrd="5" destOrd="0" presId="urn:microsoft.com/office/officeart/2005/8/layout/vList5"/>
    <dgm:cxn modelId="{F0D62B88-2F24-1F47-A7B0-352D02326402}" type="presParOf" srcId="{86AF33F1-A838-4723-A477-83CEA1C6F64F}" destId="{7DF15AC9-0DD7-4980-B756-D54AD40633D4}" srcOrd="6" destOrd="0" presId="urn:microsoft.com/office/officeart/2005/8/layout/vList5"/>
    <dgm:cxn modelId="{A325A6AB-D050-DF4D-A609-D9046E98FD5A}" type="presParOf" srcId="{7DF15AC9-0DD7-4980-B756-D54AD40633D4}" destId="{55F31CBA-7BAF-4F6B-B2EF-2F2E6BD475D3}" srcOrd="0" destOrd="0" presId="urn:microsoft.com/office/officeart/2005/8/layout/vList5"/>
    <dgm:cxn modelId="{98D1F10A-4CBE-4A4D-A3FA-EE0862AB7F73}" type="presParOf" srcId="{7DF15AC9-0DD7-4980-B756-D54AD40633D4}" destId="{74098891-2EE6-4C12-A248-073028AC579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0C2F2-8081-4C38-B858-F22E8E71E26D}">
      <dsp:nvSpPr>
        <dsp:cNvPr id="0" name=""/>
        <dsp:cNvSpPr/>
      </dsp:nvSpPr>
      <dsp:spPr>
        <a:xfrm>
          <a:off x="152402" y="-370552"/>
          <a:ext cx="2288635" cy="2794439"/>
        </a:xfrm>
        <a:prstGeom prst="roundRect">
          <a:avLst>
            <a:gd name="adj" fmla="val 10000"/>
          </a:avLst>
        </a:prstGeom>
        <a:solidFill>
          <a:srgbClr val="00B0F0">
            <a:alpha val="71000"/>
          </a:srgbClr>
        </a:solidFill>
        <a:ln w="12700" cap="flat" cmpd="sng" algn="ctr">
          <a:solidFill>
            <a:schemeClr val="bg1">
              <a:alpha val="9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bg1"/>
              </a:solidFill>
              <a:latin typeface="Myriad Pro" pitchFamily="34" charset="0"/>
            </a:rPr>
            <a:t>SYMPTOMS OF UNHAPPINESS</a:t>
          </a:r>
          <a:br>
            <a:rPr lang="en-US" sz="1300" kern="1200" dirty="0">
              <a:solidFill>
                <a:schemeClr val="bg1"/>
              </a:solidFill>
              <a:latin typeface="Myriad Pro" pitchFamily="34" charset="0"/>
            </a:rPr>
          </a:br>
          <a:br>
            <a:rPr lang="en-US" sz="1400" kern="1200" dirty="0">
              <a:solidFill>
                <a:schemeClr val="bg1"/>
              </a:solidFill>
              <a:latin typeface="Myriad Pro" pitchFamily="34" charset="0"/>
            </a:rPr>
          </a:br>
          <a:r>
            <a:rPr lang="en-US" sz="1400" kern="1200" dirty="0">
              <a:solidFill>
                <a:schemeClr val="bg1"/>
              </a:solidFill>
              <a:latin typeface="Myriad Pro" pitchFamily="34" charset="0"/>
            </a:rPr>
            <a:t>Illness, Fatigue</a:t>
          </a:r>
          <a:br>
            <a:rPr lang="en-US" sz="1400" kern="1200" dirty="0">
              <a:solidFill>
                <a:schemeClr val="bg1"/>
              </a:solidFill>
              <a:latin typeface="Myriad Pro" pitchFamily="34" charset="0"/>
            </a:rPr>
          </a:br>
          <a:r>
            <a:rPr lang="en-US" sz="1400" kern="1200" dirty="0">
              <a:solidFill>
                <a:schemeClr val="bg1"/>
              </a:solidFill>
              <a:latin typeface="Myriad Pro" pitchFamily="34" charset="0"/>
            </a:rPr>
            <a:t>Depression</a:t>
          </a:r>
          <a:br>
            <a:rPr lang="en-US" sz="1400" kern="1200" dirty="0">
              <a:solidFill>
                <a:schemeClr val="bg1"/>
              </a:solidFill>
              <a:latin typeface="Myriad Pro" pitchFamily="34" charset="0"/>
            </a:rPr>
          </a:br>
          <a:r>
            <a:rPr lang="en-US" sz="1400" kern="1200" dirty="0">
              <a:solidFill>
                <a:schemeClr val="bg1"/>
              </a:solidFill>
              <a:latin typeface="Myriad Pro" pitchFamily="34" charset="0"/>
            </a:rPr>
            <a:t>Rigidity of Personality</a:t>
          </a:r>
          <a:br>
            <a:rPr lang="en-US" sz="1400" kern="1200" dirty="0">
              <a:solidFill>
                <a:schemeClr val="bg1"/>
              </a:solidFill>
              <a:latin typeface="Myriad Pro" pitchFamily="34" charset="0"/>
            </a:rPr>
          </a:br>
          <a:r>
            <a:rPr lang="en-US" sz="1400" kern="1200" dirty="0">
              <a:solidFill>
                <a:schemeClr val="bg1"/>
              </a:solidFill>
              <a:latin typeface="Myriad Pro" pitchFamily="34" charset="0"/>
            </a:rPr>
            <a:t>Constriction, Isolation</a:t>
          </a:r>
          <a:br>
            <a:rPr lang="en-US" sz="1400" kern="1200" dirty="0">
              <a:solidFill>
                <a:schemeClr val="bg1"/>
              </a:solidFill>
              <a:latin typeface="Myriad Pro" pitchFamily="34" charset="0"/>
            </a:rPr>
          </a:br>
          <a:r>
            <a:rPr lang="en-US" sz="1400" kern="1200" dirty="0">
              <a:solidFill>
                <a:schemeClr val="bg1"/>
              </a:solidFill>
              <a:latin typeface="Myriad Pro" pitchFamily="34" charset="0"/>
            </a:rPr>
            <a:t>Closed, Guarded, Wary</a:t>
          </a:r>
          <a:br>
            <a:rPr lang="en-US" sz="1400" kern="1200" dirty="0">
              <a:solidFill>
                <a:schemeClr val="bg1"/>
              </a:solidFill>
              <a:latin typeface="Myriad Pro" pitchFamily="34" charset="0"/>
            </a:rPr>
          </a:br>
          <a:r>
            <a:rPr lang="en-US" sz="1400" kern="1200" dirty="0">
              <a:solidFill>
                <a:schemeClr val="bg1"/>
              </a:solidFill>
              <a:latin typeface="Myriad Pro" pitchFamily="34" charset="0"/>
            </a:rPr>
            <a:t>Anti-Social Behavior</a:t>
          </a:r>
          <a:br>
            <a:rPr lang="en-US" sz="1400" kern="1200" dirty="0">
              <a:solidFill>
                <a:schemeClr val="bg1"/>
              </a:solidFill>
              <a:latin typeface="Myriad Pro" pitchFamily="34" charset="0"/>
            </a:rPr>
          </a:br>
          <a:r>
            <a:rPr lang="en-US" sz="1400" kern="1200" dirty="0">
              <a:solidFill>
                <a:schemeClr val="bg1"/>
              </a:solidFill>
              <a:latin typeface="Myriad Pro" pitchFamily="34" charset="0"/>
            </a:rPr>
            <a:t>Range of Addictions:</a:t>
          </a:r>
          <a:br>
            <a:rPr lang="en-US" sz="1400" kern="1200" dirty="0">
              <a:solidFill>
                <a:schemeClr val="bg1"/>
              </a:solidFill>
              <a:latin typeface="Myriad Pro" pitchFamily="34" charset="0"/>
            </a:rPr>
          </a:br>
          <a:r>
            <a:rPr lang="en-US" sz="1400" kern="1200" dirty="0">
              <a:solidFill>
                <a:schemeClr val="bg1"/>
              </a:solidFill>
              <a:latin typeface="Myriad Pro" pitchFamily="34" charset="0"/>
            </a:rPr>
            <a:t>   Drugs, Alcohol</a:t>
          </a:r>
          <a:br>
            <a:rPr lang="en-US" sz="1400" kern="1200" dirty="0">
              <a:solidFill>
                <a:schemeClr val="bg1"/>
              </a:solidFill>
              <a:latin typeface="Myriad Pro" pitchFamily="34" charset="0"/>
            </a:rPr>
          </a:br>
          <a:r>
            <a:rPr lang="en-US" sz="1400" kern="1200" dirty="0">
              <a:solidFill>
                <a:schemeClr val="bg1"/>
              </a:solidFill>
              <a:latin typeface="Myriad Pro" pitchFamily="34" charset="0"/>
            </a:rPr>
            <a:t>   Food, Shopping, Work</a:t>
          </a:r>
          <a:br>
            <a:rPr lang="en-US" sz="1400" kern="1200" dirty="0">
              <a:solidFill>
                <a:schemeClr val="bg1"/>
              </a:solidFill>
              <a:latin typeface="Myriad Pro" pitchFamily="34" charset="0"/>
            </a:rPr>
          </a:br>
          <a:r>
            <a:rPr lang="en-US" sz="1400" kern="1200" dirty="0">
              <a:solidFill>
                <a:schemeClr val="bg1"/>
              </a:solidFill>
              <a:latin typeface="Myriad Pro" pitchFamily="34" charset="0"/>
            </a:rPr>
            <a:t>   Gambling, Internet</a:t>
          </a:r>
        </a:p>
      </dsp:txBody>
      <dsp:txXfrm>
        <a:off x="219434" y="-303520"/>
        <a:ext cx="2154571" cy="2660375"/>
      </dsp:txXfrm>
    </dsp:sp>
    <dsp:sp modelId="{834E0993-36BE-49E6-8A1E-669E8D22A8A8}">
      <dsp:nvSpPr>
        <dsp:cNvPr id="0" name=""/>
        <dsp:cNvSpPr/>
      </dsp:nvSpPr>
      <dsp:spPr>
        <a:xfrm>
          <a:off x="2514601" y="-360870"/>
          <a:ext cx="2236079" cy="2762293"/>
        </a:xfrm>
        <a:prstGeom prst="roundRect">
          <a:avLst>
            <a:gd name="adj" fmla="val 10000"/>
          </a:avLst>
        </a:prstGeom>
        <a:solidFill>
          <a:srgbClr val="86B818">
            <a:alpha val="71000"/>
          </a:srgbClr>
        </a:solidFill>
        <a:ln w="12700" cap="flat" cmpd="sng" algn="ctr">
          <a:solidFill>
            <a:schemeClr val="bg1">
              <a:alpha val="9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chemeClr val="bg1"/>
              </a:solidFill>
              <a:latin typeface="Myriad Pro" pitchFamily="34" charset="0"/>
            </a:rPr>
            <a:t>SIGNS OF</a:t>
          </a:r>
          <a:br>
            <a:rPr lang="en-US" sz="1600" b="1" kern="1200" dirty="0">
              <a:solidFill>
                <a:schemeClr val="bg1"/>
              </a:solidFill>
              <a:latin typeface="Myriad Pro" pitchFamily="34" charset="0"/>
            </a:rPr>
          </a:br>
          <a:r>
            <a:rPr lang="en-US" sz="1600" b="1" kern="1200" dirty="0">
              <a:solidFill>
                <a:schemeClr val="bg1"/>
              </a:solidFill>
              <a:latin typeface="Myriad Pro" pitchFamily="34" charset="0"/>
            </a:rPr>
            <a:t>HAPPINESS</a:t>
          </a:r>
          <a:br>
            <a:rPr lang="en-US" sz="1600" kern="1200" dirty="0">
              <a:solidFill>
                <a:schemeClr val="bg1"/>
              </a:solidFill>
              <a:latin typeface="Myriad Pro" pitchFamily="34" charset="0"/>
            </a:rPr>
          </a:br>
          <a:br>
            <a:rPr lang="en-US" sz="1600" kern="1200" dirty="0">
              <a:solidFill>
                <a:schemeClr val="bg1"/>
              </a:solidFill>
              <a:latin typeface="Myriad Pro" pitchFamily="34" charset="0"/>
            </a:rPr>
          </a:br>
          <a:r>
            <a:rPr lang="en-US" sz="1600" kern="1200" dirty="0">
              <a:solidFill>
                <a:schemeClr val="bg1"/>
              </a:solidFill>
              <a:latin typeface="Myriad Pro" pitchFamily="34" charset="0"/>
            </a:rPr>
            <a:t>Health, Energy</a:t>
          </a:r>
          <a:br>
            <a:rPr lang="en-US" sz="1600" kern="1200" dirty="0">
              <a:solidFill>
                <a:schemeClr val="bg1"/>
              </a:solidFill>
              <a:latin typeface="Myriad Pro" pitchFamily="34" charset="0"/>
            </a:rPr>
          </a:br>
          <a:r>
            <a:rPr lang="en-US" sz="1600" kern="1200" dirty="0">
              <a:solidFill>
                <a:schemeClr val="bg1"/>
              </a:solidFill>
              <a:latin typeface="Myriad Pro" pitchFamily="34" charset="0"/>
            </a:rPr>
            <a:t>Well Being</a:t>
          </a:r>
          <a:br>
            <a:rPr lang="en-US" sz="1600" kern="1200" dirty="0">
              <a:solidFill>
                <a:schemeClr val="bg1"/>
              </a:solidFill>
              <a:latin typeface="Myriad Pro" pitchFamily="34" charset="0"/>
            </a:rPr>
          </a:br>
          <a:r>
            <a:rPr lang="en-US" sz="1600" kern="1200" dirty="0">
              <a:solidFill>
                <a:schemeClr val="bg1"/>
              </a:solidFill>
              <a:latin typeface="Myriad Pro" pitchFamily="34" charset="0"/>
            </a:rPr>
            <a:t>Flexibility</a:t>
          </a:r>
          <a:br>
            <a:rPr lang="en-US" sz="1600" kern="1200" dirty="0">
              <a:solidFill>
                <a:schemeClr val="bg1"/>
              </a:solidFill>
              <a:latin typeface="Myriad Pro" pitchFamily="34" charset="0"/>
            </a:rPr>
          </a:br>
          <a:r>
            <a:rPr lang="en-US" sz="1600" kern="1200" dirty="0">
              <a:solidFill>
                <a:schemeClr val="bg1"/>
              </a:solidFill>
              <a:latin typeface="Myriad Pro" pitchFamily="34" charset="0"/>
            </a:rPr>
            <a:t>Creativity</a:t>
          </a:r>
          <a:br>
            <a:rPr lang="en-US" sz="1600" kern="1200" dirty="0">
              <a:solidFill>
                <a:schemeClr val="bg1"/>
              </a:solidFill>
              <a:latin typeface="Myriad Pro" pitchFamily="34" charset="0"/>
            </a:rPr>
          </a:br>
          <a:r>
            <a:rPr lang="en-US" sz="1600" kern="1200" dirty="0">
              <a:solidFill>
                <a:schemeClr val="bg1"/>
              </a:solidFill>
              <a:latin typeface="Myriad Pro" pitchFamily="34" charset="0"/>
            </a:rPr>
            <a:t>Open, Sharing</a:t>
          </a:r>
          <a:br>
            <a:rPr lang="en-US" sz="1600" kern="1200" dirty="0">
              <a:solidFill>
                <a:schemeClr val="bg1"/>
              </a:solidFill>
              <a:latin typeface="Myriad Pro" pitchFamily="34" charset="0"/>
            </a:rPr>
          </a:br>
          <a:r>
            <a:rPr lang="en-US" sz="1600" kern="1200" dirty="0">
              <a:solidFill>
                <a:schemeClr val="bg1"/>
              </a:solidFill>
              <a:latin typeface="Myriad Pro" pitchFamily="34" charset="0"/>
            </a:rPr>
            <a:t>Personal Responsibility</a:t>
          </a:r>
          <a:br>
            <a:rPr lang="en-US" sz="1600" kern="1200" dirty="0">
              <a:solidFill>
                <a:schemeClr val="bg1"/>
              </a:solidFill>
              <a:latin typeface="Myriad Pro" pitchFamily="34" charset="0"/>
            </a:rPr>
          </a:br>
          <a:r>
            <a:rPr lang="en-US" sz="1600" kern="1200" dirty="0">
              <a:solidFill>
                <a:schemeClr val="bg1"/>
              </a:solidFill>
              <a:latin typeface="Myriad Pro" pitchFamily="34" charset="0"/>
            </a:rPr>
            <a:t>Capacity for Intimacy</a:t>
          </a:r>
        </a:p>
      </dsp:txBody>
      <dsp:txXfrm>
        <a:off x="2580094" y="-295377"/>
        <a:ext cx="2105093" cy="2631307"/>
      </dsp:txXfrm>
    </dsp:sp>
    <dsp:sp modelId="{EE548BAC-F943-490E-8B53-64514666F399}">
      <dsp:nvSpPr>
        <dsp:cNvPr id="0" name=""/>
        <dsp:cNvSpPr/>
      </dsp:nvSpPr>
      <dsp:spPr>
        <a:xfrm>
          <a:off x="2222609" y="4219573"/>
          <a:ext cx="660180" cy="66018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568D4A-E1FE-40B1-BDA2-C05EA89BC3E0}">
      <dsp:nvSpPr>
        <dsp:cNvPr id="0" name=""/>
        <dsp:cNvSpPr/>
      </dsp:nvSpPr>
      <dsp:spPr>
        <a:xfrm>
          <a:off x="1144315" y="3730190"/>
          <a:ext cx="3961084" cy="2675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BB66E-75EF-429B-8E8D-601E6E03835E}">
      <dsp:nvSpPr>
        <dsp:cNvPr id="0" name=""/>
        <dsp:cNvSpPr/>
      </dsp:nvSpPr>
      <dsp:spPr>
        <a:xfrm rot="5400000">
          <a:off x="4393784" y="-1693467"/>
          <a:ext cx="953839" cy="4584192"/>
        </a:xfrm>
        <a:prstGeom prst="round2SameRect">
          <a:avLst/>
        </a:prstGeom>
        <a:gradFill rotWithShape="0">
          <a:gsLst>
            <a:gs pos="0">
              <a:srgbClr val="00B0F0"/>
            </a:gs>
            <a:gs pos="80000">
              <a:srgbClr val="00B0F0"/>
            </a:gs>
            <a:gs pos="100000">
              <a:schemeClr val="bg1"/>
            </a:gs>
          </a:gsLst>
          <a:lin ang="16200000" scaled="0"/>
        </a:gra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i="1" kern="1200" dirty="0">
              <a:solidFill>
                <a:schemeClr val="bg1"/>
              </a:solidFill>
              <a:latin typeface="Myriad Pro" pitchFamily="34" charset="0"/>
            </a:rPr>
            <a:t>If you were </a:t>
          </a:r>
          <a:r>
            <a:rPr lang="en-US" sz="2300" i="1" u="sng" kern="1200" dirty="0">
              <a:solidFill>
                <a:schemeClr val="bg1"/>
              </a:solidFill>
              <a:latin typeface="Myriad Pro" pitchFamily="34" charset="0"/>
            </a:rPr>
            <a:t>mad</a:t>
          </a:r>
          <a:r>
            <a:rPr lang="en-US" sz="2300" i="1" kern="1200" dirty="0">
              <a:solidFill>
                <a:schemeClr val="bg1"/>
              </a:solidFill>
              <a:latin typeface="Myriad Pro" pitchFamily="34" charset="0"/>
            </a:rPr>
            <a:t> about anything else, what would it be?  Thank You!</a:t>
          </a:r>
        </a:p>
      </dsp:txBody>
      <dsp:txXfrm rot="-5400000">
        <a:off x="2578608" y="168272"/>
        <a:ext cx="4537629" cy="860713"/>
      </dsp:txXfrm>
    </dsp:sp>
    <dsp:sp modelId="{8704A746-6613-4F7B-B08D-19D11C1ABB6C}">
      <dsp:nvSpPr>
        <dsp:cNvPr id="0" name=""/>
        <dsp:cNvSpPr/>
      </dsp:nvSpPr>
      <dsp:spPr>
        <a:xfrm>
          <a:off x="0" y="2478"/>
          <a:ext cx="2578608" cy="1192299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Myriad Pro" pitchFamily="34" charset="0"/>
            </a:rPr>
            <a:t>What are you </a:t>
          </a:r>
          <a:r>
            <a:rPr lang="en-US" sz="2400" b="1" kern="1200" dirty="0">
              <a:latin typeface="Myriad Pro" pitchFamily="34" charset="0"/>
            </a:rPr>
            <a:t>MAD</a:t>
          </a:r>
          <a:r>
            <a:rPr lang="en-US" sz="2400" kern="1200" dirty="0">
              <a:latin typeface="Myriad Pro" pitchFamily="34" charset="0"/>
            </a:rPr>
            <a:t> about? </a:t>
          </a:r>
          <a:br>
            <a:rPr lang="en-US" sz="2100" kern="1200" dirty="0">
              <a:latin typeface="Myriad Pro" pitchFamily="34" charset="0"/>
            </a:rPr>
          </a:br>
          <a:r>
            <a:rPr lang="en-US" sz="1200" kern="1200" dirty="0">
              <a:latin typeface="Myriad Pro" pitchFamily="34" charset="0"/>
            </a:rPr>
            <a:t>What else are you </a:t>
          </a:r>
          <a:r>
            <a:rPr lang="en-US" sz="1200" u="sng" kern="1200" dirty="0">
              <a:latin typeface="Myriad Pro" pitchFamily="34" charset="0"/>
            </a:rPr>
            <a:t>mad </a:t>
          </a:r>
          <a:r>
            <a:rPr lang="en-US" sz="1200" kern="1200" dirty="0">
              <a:latin typeface="Myriad Pro" pitchFamily="34" charset="0"/>
            </a:rPr>
            <a:t>about?</a:t>
          </a:r>
        </a:p>
      </dsp:txBody>
      <dsp:txXfrm>
        <a:off x="58203" y="60681"/>
        <a:ext cx="2462202" cy="1075893"/>
      </dsp:txXfrm>
    </dsp:sp>
    <dsp:sp modelId="{CA18E575-182E-43E3-9C1C-6911F678ECE3}">
      <dsp:nvSpPr>
        <dsp:cNvPr id="0" name=""/>
        <dsp:cNvSpPr/>
      </dsp:nvSpPr>
      <dsp:spPr>
        <a:xfrm rot="5400000">
          <a:off x="4393784" y="-441553"/>
          <a:ext cx="953839" cy="4584192"/>
        </a:xfrm>
        <a:prstGeom prst="round2SameRect">
          <a:avLst/>
        </a:prstGeom>
        <a:gradFill rotWithShape="0">
          <a:gsLst>
            <a:gs pos="0">
              <a:schemeClr val="accent6">
                <a:lumMod val="75000"/>
              </a:schemeClr>
            </a:gs>
            <a:gs pos="80000">
              <a:schemeClr val="accent6">
                <a:lumMod val="75000"/>
              </a:schemeClr>
            </a:gs>
            <a:gs pos="100000">
              <a:schemeClr val="bg1"/>
            </a:gs>
          </a:gsLst>
          <a:lin ang="16200000" scaled="0"/>
        </a:gra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i="1" kern="1200" dirty="0">
              <a:solidFill>
                <a:schemeClr val="bg1"/>
              </a:solidFill>
              <a:latin typeface="Myriad Pro" pitchFamily="34" charset="0"/>
            </a:rPr>
            <a:t>If you were </a:t>
          </a:r>
          <a:r>
            <a:rPr lang="en-US" sz="2300" i="1" u="sng" kern="1200" dirty="0">
              <a:solidFill>
                <a:schemeClr val="bg1"/>
              </a:solidFill>
              <a:latin typeface="Myriad Pro" pitchFamily="34" charset="0"/>
            </a:rPr>
            <a:t>sad</a:t>
          </a:r>
          <a:r>
            <a:rPr lang="en-US" sz="2300" i="1" kern="1200" dirty="0">
              <a:solidFill>
                <a:schemeClr val="bg1"/>
              </a:solidFill>
              <a:latin typeface="Myriad Pro" pitchFamily="34" charset="0"/>
            </a:rPr>
            <a:t> about anything else, what would it be?  Thank You!</a:t>
          </a:r>
        </a:p>
      </dsp:txBody>
      <dsp:txXfrm rot="-5400000">
        <a:off x="2578608" y="1420186"/>
        <a:ext cx="4537629" cy="860713"/>
      </dsp:txXfrm>
    </dsp:sp>
    <dsp:sp modelId="{B44920BD-AFCE-486B-B89A-AE224E895212}">
      <dsp:nvSpPr>
        <dsp:cNvPr id="0" name=""/>
        <dsp:cNvSpPr/>
      </dsp:nvSpPr>
      <dsp:spPr>
        <a:xfrm>
          <a:off x="0" y="1254393"/>
          <a:ext cx="2578608" cy="1192299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Myriad Pro" pitchFamily="34" charset="0"/>
            </a:rPr>
            <a:t>What are you </a:t>
          </a:r>
          <a:r>
            <a:rPr lang="en-US" sz="2400" b="1" kern="1200" dirty="0">
              <a:latin typeface="Myriad Pro" pitchFamily="34" charset="0"/>
            </a:rPr>
            <a:t>SAD </a:t>
          </a:r>
          <a:r>
            <a:rPr lang="en-US" sz="2400" kern="1200" dirty="0">
              <a:latin typeface="Myriad Pro" pitchFamily="34" charset="0"/>
            </a:rPr>
            <a:t>about? </a:t>
          </a:r>
          <a:br>
            <a:rPr lang="en-US" sz="2400" kern="1200" dirty="0">
              <a:latin typeface="Myriad Pro" pitchFamily="34" charset="0"/>
            </a:rPr>
          </a:br>
          <a:r>
            <a:rPr lang="en-US" sz="1200" kern="1200" dirty="0">
              <a:latin typeface="Myriad Pro" pitchFamily="34" charset="0"/>
            </a:rPr>
            <a:t>What else are you </a:t>
          </a:r>
          <a:r>
            <a:rPr lang="en-US" sz="1200" u="sng" kern="1200" dirty="0">
              <a:latin typeface="Myriad Pro" pitchFamily="34" charset="0"/>
            </a:rPr>
            <a:t>sad</a:t>
          </a:r>
          <a:r>
            <a:rPr lang="en-US" sz="1200" kern="1200" dirty="0">
              <a:latin typeface="Myriad Pro" pitchFamily="34" charset="0"/>
            </a:rPr>
            <a:t> about?</a:t>
          </a:r>
        </a:p>
      </dsp:txBody>
      <dsp:txXfrm>
        <a:off x="58203" y="1312596"/>
        <a:ext cx="2462202" cy="1075893"/>
      </dsp:txXfrm>
    </dsp:sp>
    <dsp:sp modelId="{C788D425-56E7-426F-9CBB-81A265A9865E}">
      <dsp:nvSpPr>
        <dsp:cNvPr id="0" name=""/>
        <dsp:cNvSpPr/>
      </dsp:nvSpPr>
      <dsp:spPr>
        <a:xfrm rot="5400000">
          <a:off x="4393784" y="810361"/>
          <a:ext cx="953839" cy="4584192"/>
        </a:xfrm>
        <a:prstGeom prst="round2SameRect">
          <a:avLst/>
        </a:prstGeom>
        <a:gradFill rotWithShape="0">
          <a:gsLst>
            <a:gs pos="0">
              <a:srgbClr val="86B818"/>
            </a:gs>
            <a:gs pos="80000">
              <a:srgbClr val="86B818"/>
            </a:gs>
            <a:gs pos="100000">
              <a:schemeClr val="bg1"/>
            </a:gs>
          </a:gsLst>
          <a:lin ang="16200000" scaled="0"/>
        </a:gra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i="1" kern="1200" dirty="0">
              <a:solidFill>
                <a:schemeClr val="bg1"/>
              </a:solidFill>
              <a:latin typeface="Myriad Pro" pitchFamily="34" charset="0"/>
            </a:rPr>
            <a:t>If you were </a:t>
          </a:r>
          <a:r>
            <a:rPr lang="en-US" sz="2300" i="1" u="sng" kern="1200" dirty="0">
              <a:solidFill>
                <a:schemeClr val="bg1"/>
              </a:solidFill>
              <a:latin typeface="Myriad Pro" pitchFamily="34" charset="0"/>
            </a:rPr>
            <a:t>scared</a:t>
          </a:r>
          <a:r>
            <a:rPr lang="en-US" sz="2300" i="1" kern="1200" dirty="0">
              <a:solidFill>
                <a:schemeClr val="bg1"/>
              </a:solidFill>
              <a:latin typeface="Myriad Pro" pitchFamily="34" charset="0"/>
            </a:rPr>
            <a:t> about anything else, what would it be?  Thank You!</a:t>
          </a:r>
        </a:p>
      </dsp:txBody>
      <dsp:txXfrm rot="-5400000">
        <a:off x="2578608" y="2672101"/>
        <a:ext cx="4537629" cy="860713"/>
      </dsp:txXfrm>
    </dsp:sp>
    <dsp:sp modelId="{1B9A7B92-D845-4068-967E-71AAD232E232}">
      <dsp:nvSpPr>
        <dsp:cNvPr id="0" name=""/>
        <dsp:cNvSpPr/>
      </dsp:nvSpPr>
      <dsp:spPr>
        <a:xfrm>
          <a:off x="0" y="2514605"/>
          <a:ext cx="2578608" cy="1192299"/>
        </a:xfrm>
        <a:prstGeom prst="roundRect">
          <a:avLst/>
        </a:prstGeom>
        <a:solidFill>
          <a:srgbClr val="86B81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Myriad Pro" pitchFamily="34" charset="0"/>
            </a:rPr>
            <a:t>What are you </a:t>
          </a:r>
          <a:r>
            <a:rPr lang="en-US" sz="2400" b="1" kern="1200" dirty="0">
              <a:latin typeface="Myriad Pro" pitchFamily="34" charset="0"/>
            </a:rPr>
            <a:t>SCARED </a:t>
          </a:r>
          <a:r>
            <a:rPr lang="en-US" sz="2400" kern="1200" dirty="0">
              <a:latin typeface="Myriad Pro" pitchFamily="34" charset="0"/>
            </a:rPr>
            <a:t>about? </a:t>
          </a:r>
          <a:br>
            <a:rPr lang="en-US" sz="1800" kern="1200" dirty="0">
              <a:latin typeface="Myriad Pro" pitchFamily="34" charset="0"/>
            </a:rPr>
          </a:br>
          <a:r>
            <a:rPr lang="en-US" sz="1200" kern="1200" dirty="0">
              <a:latin typeface="Myriad Pro" pitchFamily="34" charset="0"/>
            </a:rPr>
            <a:t>What else are you </a:t>
          </a:r>
          <a:r>
            <a:rPr lang="en-US" sz="1200" u="sng" kern="1200" dirty="0">
              <a:latin typeface="Myriad Pro" pitchFamily="34" charset="0"/>
            </a:rPr>
            <a:t>scared</a:t>
          </a:r>
          <a:r>
            <a:rPr lang="en-US" sz="1200" kern="1200" dirty="0">
              <a:latin typeface="Myriad Pro" pitchFamily="34" charset="0"/>
            </a:rPr>
            <a:t> about?</a:t>
          </a:r>
        </a:p>
      </dsp:txBody>
      <dsp:txXfrm>
        <a:off x="58203" y="2572808"/>
        <a:ext cx="2462202" cy="1075893"/>
      </dsp:txXfrm>
    </dsp:sp>
    <dsp:sp modelId="{74098891-2EE6-4C12-A248-073028AC5791}">
      <dsp:nvSpPr>
        <dsp:cNvPr id="0" name=""/>
        <dsp:cNvSpPr/>
      </dsp:nvSpPr>
      <dsp:spPr>
        <a:xfrm rot="5400000">
          <a:off x="4393784" y="2107783"/>
          <a:ext cx="953839" cy="4584192"/>
        </a:xfrm>
        <a:prstGeom prst="round2SameRect">
          <a:avLst/>
        </a:prstGeom>
        <a:gradFill rotWithShape="0">
          <a:gsLst>
            <a:gs pos="0">
              <a:srgbClr val="002060"/>
            </a:gs>
            <a:gs pos="80000">
              <a:srgbClr val="002060"/>
            </a:gs>
            <a:gs pos="100000">
              <a:schemeClr val="bg1"/>
            </a:gs>
          </a:gsLst>
          <a:lin ang="16200000" scaled="0"/>
        </a:gra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i="1" kern="1200" dirty="0">
              <a:solidFill>
                <a:schemeClr val="bg1">
                  <a:lumMod val="95000"/>
                </a:schemeClr>
              </a:solidFill>
              <a:latin typeface="Myriad Pro" pitchFamily="34" charset="0"/>
            </a:rPr>
            <a:t>Is there anything else that you are </a:t>
          </a:r>
          <a:r>
            <a:rPr lang="en-US" sz="2300" i="1" u="sng" kern="1200" dirty="0">
              <a:solidFill>
                <a:schemeClr val="bg1">
                  <a:lumMod val="95000"/>
                </a:schemeClr>
              </a:solidFill>
              <a:latin typeface="Myriad Pro" pitchFamily="34" charset="0"/>
            </a:rPr>
            <a:t>glad</a:t>
          </a:r>
          <a:r>
            <a:rPr lang="en-US" sz="2300" i="1" kern="1200" dirty="0">
              <a:solidFill>
                <a:schemeClr val="bg1">
                  <a:lumMod val="95000"/>
                </a:schemeClr>
              </a:solidFill>
              <a:latin typeface="Myriad Pro" pitchFamily="34" charset="0"/>
            </a:rPr>
            <a:t> about?  Thank You!</a:t>
          </a:r>
        </a:p>
      </dsp:txBody>
      <dsp:txXfrm rot="-5400000">
        <a:off x="2578608" y="3969523"/>
        <a:ext cx="4537629" cy="860713"/>
      </dsp:txXfrm>
    </dsp:sp>
    <dsp:sp modelId="{55F31CBA-7BAF-4F6B-B2EF-2F2E6BD475D3}">
      <dsp:nvSpPr>
        <dsp:cNvPr id="0" name=""/>
        <dsp:cNvSpPr/>
      </dsp:nvSpPr>
      <dsp:spPr>
        <a:xfrm>
          <a:off x="0" y="3760700"/>
          <a:ext cx="2578608" cy="1192299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Myriad Pro" pitchFamily="34" charset="0"/>
            </a:rPr>
            <a:t>What are you </a:t>
          </a:r>
          <a:r>
            <a:rPr lang="en-US" sz="2400" b="1" kern="1200" dirty="0">
              <a:latin typeface="Myriad Pro" pitchFamily="34" charset="0"/>
            </a:rPr>
            <a:t>GLAD</a:t>
          </a:r>
          <a:r>
            <a:rPr lang="en-US" sz="2400" kern="1200" dirty="0">
              <a:latin typeface="Myriad Pro" pitchFamily="34" charset="0"/>
            </a:rPr>
            <a:t> about? </a:t>
          </a:r>
          <a:br>
            <a:rPr lang="en-US" sz="1800" kern="1200" dirty="0">
              <a:latin typeface="Myriad Pro" pitchFamily="34" charset="0"/>
            </a:rPr>
          </a:br>
          <a:r>
            <a:rPr lang="en-US" sz="1200" kern="1200" dirty="0">
              <a:latin typeface="Myriad Pro" pitchFamily="34" charset="0"/>
            </a:rPr>
            <a:t>What else are you </a:t>
          </a:r>
          <a:r>
            <a:rPr lang="en-US" sz="1200" u="sng" kern="1200" dirty="0">
              <a:latin typeface="Myriad Pro" pitchFamily="34" charset="0"/>
            </a:rPr>
            <a:t>glad</a:t>
          </a:r>
          <a:r>
            <a:rPr lang="en-US" sz="1200" kern="1200" dirty="0">
              <a:latin typeface="Myriad Pro" pitchFamily="34" charset="0"/>
            </a:rPr>
            <a:t> about?</a:t>
          </a:r>
        </a:p>
      </dsp:txBody>
      <dsp:txXfrm>
        <a:off x="58203" y="3818903"/>
        <a:ext cx="2462202" cy="10758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E18F1-E08F-4F17-B770-E6656BEE56AC}" type="datetimeFigureOut">
              <a:rPr lang="en-US" smtClean="0"/>
              <a:t>3/10/2016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F3476-B7EF-429F-A8F6-834DD775D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39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1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1491" name="Slide Number Placeholder 3"/>
          <p:cNvSpPr txBox="1">
            <a:spLocks noGrp="1"/>
          </p:cNvSpPr>
          <p:nvPr/>
        </p:nvSpPr>
        <p:spPr bwMode="auto">
          <a:xfrm>
            <a:off x="3971292" y="8831739"/>
            <a:ext cx="3037523" cy="46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91" tIns="47045" rIns="94091" bIns="47045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6DDB55-11BD-8345-B17A-C0CE7D8571D6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ＭＳ Ｐゴシック" charset="0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613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PAIRS Essentials, Internal Only, April 6, 2008</a:t>
            </a:r>
          </a:p>
        </p:txBody>
      </p:sp>
      <p:sp>
        <p:nvSpPr>
          <p:cNvPr id="176134" name="Header Placeholder 5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Confidential,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4106643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25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02E7F5-B63A-D14C-A87F-F8A53A4A902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  <p:sp>
        <p:nvSpPr>
          <p:cNvPr id="177157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PAIRS Essentials, Internal Only, April 6, 2008</a:t>
            </a:r>
          </a:p>
        </p:txBody>
      </p:sp>
      <p:sp>
        <p:nvSpPr>
          <p:cNvPr id="177158" name="Header Placeholder 5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Confidential,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2281634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63" name="Slide Number Placeholder 3"/>
          <p:cNvSpPr txBox="1">
            <a:spLocks noGrp="1"/>
          </p:cNvSpPr>
          <p:nvPr/>
        </p:nvSpPr>
        <p:spPr bwMode="auto">
          <a:xfrm>
            <a:off x="3971292" y="8831739"/>
            <a:ext cx="3037523" cy="46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77" tIns="46989" rIns="93977" bIns="46989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2D675D9-9AA4-634C-8BCB-201A4A6661BE}" type="slidenum">
              <a:rPr lang="en-US" sz="1200">
                <a:latin typeface="Calibri" charset="0"/>
              </a:rPr>
              <a:pPr algn="r" eaLnBrk="1" hangingPunct="1"/>
              <a:t>8</a:t>
            </a:fld>
            <a:endParaRPr lang="en-US" sz="1200">
              <a:latin typeface="Calibri" charset="0"/>
            </a:endParaRPr>
          </a:p>
        </p:txBody>
      </p:sp>
      <p:sp>
        <p:nvSpPr>
          <p:cNvPr id="194564" name="Footer Placeholder 4"/>
          <p:cNvSpPr txBox="1">
            <a:spLocks noGrp="1"/>
          </p:cNvSpPr>
          <p:nvPr/>
        </p:nvSpPr>
        <p:spPr bwMode="auto">
          <a:xfrm>
            <a:off x="0" y="8831739"/>
            <a:ext cx="3037523" cy="46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77" tIns="46989" rIns="93977" bIns="46989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</a:rPr>
              <a:t>Copyright © PAIRS. All Rights Reserved. (877) 724-7748.</a:t>
            </a:r>
          </a:p>
        </p:txBody>
      </p:sp>
      <p:sp>
        <p:nvSpPr>
          <p:cNvPr id="194565" name="Header Placeholder 5"/>
          <p:cNvSpPr txBox="1">
            <a:spLocks noGrp="1"/>
          </p:cNvSpPr>
          <p:nvPr/>
        </p:nvSpPr>
        <p:spPr bwMode="auto">
          <a:xfrm>
            <a:off x="0" y="0"/>
            <a:ext cx="3037523" cy="46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77" tIns="46989" rIns="93977" bIns="46989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</a:rPr>
              <a:t>PAIRS SHM Training, University of Central Florida</a:t>
            </a:r>
          </a:p>
        </p:txBody>
      </p:sp>
    </p:spTree>
    <p:extLst>
      <p:ext uri="{BB962C8B-B14F-4D97-AF65-F5344CB8AC3E}">
        <p14:creationId xmlns:p14="http://schemas.microsoft.com/office/powerpoint/2010/main" val="331523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88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PAIRS SHM Training, University of Central Florida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PAIRS. All Rights Reserved. (877) 724-7748.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89B149-69CF-5C4B-9032-C401D71C06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82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78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DBC26-B911-364E-93AC-541FA88539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  <p:sp>
        <p:nvSpPr>
          <p:cNvPr id="192517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PAIRS Essentials, Internal Only, April 6, 2008</a:t>
            </a:r>
          </a:p>
        </p:txBody>
      </p:sp>
      <p:sp>
        <p:nvSpPr>
          <p:cNvPr id="192518" name="Header Placeholder 5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Confidential,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609532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49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181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3281C9-CC3B-2E42-90CC-0735AF8BC0A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  <p:sp>
        <p:nvSpPr>
          <p:cNvPr id="218117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PAIRS Essentials, Internal Only, April 6, 2008</a:t>
            </a:r>
          </a:p>
        </p:txBody>
      </p:sp>
      <p:sp>
        <p:nvSpPr>
          <p:cNvPr id="218118" name="Header Placeholder 5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Confidential,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2603241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058" indent="-28540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1628" indent="-22832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8280" indent="-22832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4931" indent="-22832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1582" indent="-228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68234" indent="-228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4885" indent="-228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1537" indent="-2283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1758AD5-3160-484A-B023-A0593BA01C12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914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EBBAF-8CA6-554C-8064-B340183CE87E}" type="datetimeFigureOut">
              <a:rPr lang="en-US"/>
              <a:pPr>
                <a:defRPr/>
              </a:pPr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E5CDF6D-3E6E-D04C-9F53-987CEAACB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2597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08EE8-DBA7-9449-9D2C-B55D3B0BD274}" type="datetimeFigureOut">
              <a:rPr lang="en-US"/>
              <a:pPr>
                <a:defRPr/>
              </a:pPr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6FDFBC3-4C4D-334B-B850-0856C1B5A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4023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55CFA-1403-8D47-8FE1-38AF536E44C5}" type="datetimeFigureOut">
              <a:rPr lang="en-US"/>
              <a:pPr>
                <a:defRPr/>
              </a:pPr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E12718D-D8A4-D84C-99FC-16FB0E291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1610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13873-74FA-9041-84F3-D5643F0F87D2}" type="datetimeFigureOut">
              <a:rPr lang="en-US"/>
              <a:pPr>
                <a:defRPr/>
              </a:pPr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03C0B4D-38EE-604B-BE81-924AA04B7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2154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6636E-3506-7C47-AE54-4749855B84BD}" type="datetimeFigureOut">
              <a:rPr lang="en-US"/>
              <a:pPr>
                <a:defRPr/>
              </a:pPr>
              <a:t>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415513-E78F-A947-89FF-9C8AE067C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0813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C88ED-88B6-004C-9220-2A38967E7206}" type="datetimeFigureOut">
              <a:rPr lang="en-US"/>
              <a:pPr>
                <a:defRPr/>
              </a:pPr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B97A47E-E43B-DA4B-B0CB-C5CE398B0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3039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10A21-2F9D-D049-AADB-A82F1B7002F8}" type="datetimeFigureOut">
              <a:rPr lang="en-US"/>
              <a:pPr>
                <a:defRPr/>
              </a:pPr>
              <a:t>3/10/2016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1FEF5BA-A83E-9046-B092-89DB978C2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7038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8F90E-1047-0E4D-B266-1DB7193A5314}" type="datetimeFigureOut">
              <a:rPr lang="en-US"/>
              <a:pPr>
                <a:defRPr/>
              </a:pPr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F1AB684-4BEA-5349-B9B0-EA9C7A797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4072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5AADA-CB82-8346-8FD1-BC0ACCF94A02}" type="datetimeFigureOut">
              <a:rPr lang="en-US"/>
              <a:pPr>
                <a:defRPr/>
              </a:pPr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A22CAC8-948D-E843-83BC-FA8E9E4DE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535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9B74E-CDC8-5448-BBBA-0C391F596F35}" type="datetimeFigureOut">
              <a:rPr lang="en-US"/>
              <a:pPr>
                <a:defRPr/>
              </a:pPr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8E534D3-DABE-FB47-A9B9-88EE86387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2157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7E893-4BEC-9349-986E-B1FBB0E9DD29}" type="datetimeFigureOut">
              <a:rPr lang="en-US"/>
              <a:pPr>
                <a:defRPr/>
              </a:pPr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496A58D-F20B-084D-8D4F-384D1D15C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6139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CC841-201E-46F3-8BB8-B90517FFAC34}" type="datetime1">
              <a:rPr lang="en-US"/>
              <a:pPr>
                <a:defRPr/>
              </a:pPr>
              <a:t>3/10/2016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4932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E6B8E9F-B269-5B42-963F-DDF4E0D9ADFC}" type="datetimeFigureOut">
              <a:rPr lang="en-US"/>
              <a:pPr>
                <a:defRPr/>
              </a:pPr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3318" name="Picture 6" descr="FINAL_PPT_BACKGROUND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379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uni4peas@gmail.co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398143"/>
            <a:ext cx="8825658" cy="89714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Care for the Spirit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2977" y="2708694"/>
            <a:ext cx="8825658" cy="1017917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Can you hear me now?!!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4955" y="4468483"/>
            <a:ext cx="9248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An </a:t>
            </a:r>
            <a:r>
              <a:rPr lang="en-US" sz="3200" dirty="0">
                <a:solidFill>
                  <a:srgbClr val="FFFF00"/>
                </a:solidFill>
              </a:rPr>
              <a:t>Introduction</a:t>
            </a:r>
            <a:r>
              <a:rPr lang="en-US" sz="3200" dirty="0"/>
              <a:t> to PAIRS ESSENTIAL Workshop</a:t>
            </a:r>
          </a:p>
        </p:txBody>
      </p:sp>
    </p:spTree>
    <p:extLst>
      <p:ext uri="{BB962C8B-B14F-4D97-AF65-F5344CB8AC3E}">
        <p14:creationId xmlns:p14="http://schemas.microsoft.com/office/powerpoint/2010/main" val="2809145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ChangeArrowheads="1"/>
          </p:cNvSpPr>
          <p:nvPr>
            <p:ph type="title"/>
          </p:nvPr>
        </p:nvSpPr>
        <p:spPr>
          <a:xfrm>
            <a:off x="2743200" y="304800"/>
            <a:ext cx="7924800" cy="1143000"/>
          </a:xfrm>
          <a:ln>
            <a:miter lim="800000"/>
            <a:headEnd/>
            <a:tailEnd/>
          </a:ln>
          <a:extLst/>
        </p:spPr>
        <p:txBody>
          <a:bodyPr rtlCol="0" anchor="t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ea typeface="+mj-ea"/>
                <a:cs typeface="Arial"/>
              </a:rPr>
              <a:t>Daily Temperature Reading</a:t>
            </a:r>
            <a:br>
              <a:rPr lang="en-US" b="1" kern="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ea typeface="+mj-ea"/>
                <a:cs typeface="Arial"/>
              </a:rPr>
            </a:br>
            <a:r>
              <a:rPr lang="en-US" sz="1800" b="1" kern="0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ea typeface="+mj-ea"/>
                <a:cs typeface="Arial"/>
              </a:rPr>
              <a:t>with appreciation to Virginia Satir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800600" y="1874838"/>
            <a:ext cx="4419600" cy="4525962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Appreciations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New Information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Puzzles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Concerns with Recommendations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Wishes, Hopes,  Dreams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4340" name="Picture 12" descr="FemaleProfile.png"/>
          <p:cNvPicPr>
            <a:picLocks noChangeAspect="1"/>
          </p:cNvPicPr>
          <p:nvPr/>
        </p:nvPicPr>
        <p:blipFill>
          <a:blip r:embed="rId3" cstate="print">
            <a:lum bright="100000"/>
          </a:blip>
          <a:srcRect/>
          <a:stretch>
            <a:fillRect/>
          </a:stretch>
        </p:blipFill>
        <p:spPr bwMode="auto">
          <a:xfrm>
            <a:off x="2713038" y="1524000"/>
            <a:ext cx="2011362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4341" name="Picture 13" descr="MaleProfile.png"/>
          <p:cNvPicPr>
            <a:picLocks noChangeAspect="1"/>
          </p:cNvPicPr>
          <p:nvPr/>
        </p:nvPicPr>
        <p:blipFill>
          <a:blip r:embed="rId4" cstate="print">
            <a:lum bright="99000"/>
          </a:blip>
          <a:srcRect/>
          <a:stretch>
            <a:fillRect/>
          </a:stretch>
        </p:blipFill>
        <p:spPr bwMode="auto">
          <a:xfrm>
            <a:off x="8458200" y="1295401"/>
            <a:ext cx="2030412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Rectangle 5"/>
          <p:cNvSpPr/>
          <p:nvPr/>
        </p:nvSpPr>
        <p:spPr>
          <a:xfrm>
            <a:off x="9977443" y="6550224"/>
            <a:ext cx="71846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WB-23</a:t>
            </a:r>
          </a:p>
        </p:txBody>
      </p:sp>
    </p:spTree>
    <p:extLst>
      <p:ext uri="{BB962C8B-B14F-4D97-AF65-F5344CB8AC3E}">
        <p14:creationId xmlns:p14="http://schemas.microsoft.com/office/powerpoint/2010/main" val="377342997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398143"/>
            <a:ext cx="8825658" cy="897148"/>
          </a:xfrm>
        </p:spPr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2977" y="431322"/>
            <a:ext cx="8825658" cy="500331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Care for the Spirit :  </a:t>
            </a:r>
            <a:r>
              <a:rPr lang="en-US" sz="2800" dirty="0"/>
              <a:t>Can you hear me now?!!</a:t>
            </a:r>
          </a:p>
        </p:txBody>
      </p:sp>
      <p:sp>
        <p:nvSpPr>
          <p:cNvPr id="5" name="Rectangle 4"/>
          <p:cNvSpPr/>
          <p:nvPr/>
        </p:nvSpPr>
        <p:spPr>
          <a:xfrm>
            <a:off x="1459149" y="1551649"/>
            <a:ext cx="780562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kern="0" dirty="0">
                <a:solidFill>
                  <a:sysClr val="windowText" lastClr="000000"/>
                </a:solidFill>
              </a:rPr>
              <a:t>Session Two:  Constructive Conflict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kern="0" dirty="0">
                <a:solidFill>
                  <a:sysClr val="windowText" lastClr="000000"/>
                </a:solidFill>
              </a:rPr>
              <a:t>Emotional Stages of Development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Dirty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Fighting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kern="0" baseline="0" dirty="0">
                <a:solidFill>
                  <a:srgbClr val="FF0000"/>
                </a:solidFill>
              </a:rPr>
              <a:t>The</a:t>
            </a:r>
            <a:r>
              <a:rPr lang="en-US" sz="3200" kern="0" dirty="0">
                <a:solidFill>
                  <a:srgbClr val="FF0000"/>
                </a:solidFill>
              </a:rPr>
              <a:t> Emotional Jug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Emptying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the Emotional Jug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kern="0" baseline="0" dirty="0">
                <a:solidFill>
                  <a:sysClr val="windowText" lastClr="000000"/>
                </a:solidFill>
              </a:rPr>
              <a:t>Fair</a:t>
            </a:r>
            <a:r>
              <a:rPr lang="en-US" sz="3200" kern="0" dirty="0">
                <a:solidFill>
                  <a:sysClr val="windowText" lastClr="000000"/>
                </a:solidFill>
              </a:rPr>
              <a:t> Fight for Change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57292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62200" y="1066801"/>
            <a:ext cx="7924800" cy="5673725"/>
            <a:chOff x="838200" y="1066800"/>
            <a:chExt cx="7924800" cy="5673725"/>
          </a:xfrm>
        </p:grpSpPr>
        <p:pic>
          <p:nvPicPr>
            <p:cNvPr id="101379" name="Picture 7" descr="empty jug revised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066800"/>
              <a:ext cx="7467600" cy="5393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380" name="Text Box 8"/>
            <p:cNvSpPr txBox="1">
              <a:spLocks noChangeArrowheads="1"/>
            </p:cNvSpPr>
            <p:nvPr/>
          </p:nvSpPr>
          <p:spPr bwMode="auto">
            <a:xfrm>
              <a:off x="952500" y="2949064"/>
              <a:ext cx="2247900" cy="3791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b="1" i="1">
                  <a:solidFill>
                    <a:srgbClr val="FFFFFF"/>
                  </a:solidFill>
                  <a:latin typeface="Calibri" charset="0"/>
                </a:rPr>
                <a:t>Leaks Through</a:t>
              </a:r>
            </a:p>
            <a:p>
              <a:pPr algn="ctr" eaLnBrk="1" hangingPunct="1"/>
              <a:r>
                <a:rPr lang="en-US" sz="1800" b="1" i="1">
                  <a:solidFill>
                    <a:srgbClr val="FFFFFF"/>
                  </a:solidFill>
                  <a:latin typeface="Calibri" charset="0"/>
                </a:rPr>
                <a:t>DIRTY FIGHTING:</a:t>
              </a:r>
            </a:p>
            <a:p>
              <a:pPr eaLnBrk="1" hangingPunct="1"/>
              <a:r>
                <a:rPr lang="en-US" sz="1500" b="1" i="1">
                  <a:solidFill>
                    <a:srgbClr val="FFFFFF"/>
                  </a:solidFill>
                  <a:latin typeface="Calibri" charset="0"/>
                </a:rPr>
                <a:t>               </a:t>
              </a:r>
            </a:p>
            <a:p>
              <a:pPr eaLnBrk="1" hangingPunct="1"/>
              <a:r>
                <a:rPr lang="en-US" sz="1500" b="1" i="1">
                  <a:solidFill>
                    <a:srgbClr val="FFFFFF"/>
                  </a:solidFill>
                  <a:latin typeface="Calibri" charset="0"/>
                </a:rPr>
                <a:t>              </a:t>
              </a:r>
              <a:r>
                <a:rPr lang="en-US" sz="1700" b="1" i="1">
                  <a:solidFill>
                    <a:srgbClr val="FFFFFF"/>
                  </a:solidFill>
                  <a:latin typeface="Calibri" charset="0"/>
                </a:rPr>
                <a:t>Sarcasm</a:t>
              </a:r>
            </a:p>
            <a:p>
              <a:pPr eaLnBrk="1" hangingPunct="1"/>
              <a:r>
                <a:rPr lang="en-US" sz="1700" b="1" i="1">
                  <a:solidFill>
                    <a:srgbClr val="FFFFFF"/>
                  </a:solidFill>
                  <a:latin typeface="Calibri" charset="0"/>
                </a:rPr>
                <a:t>         Ridiculing</a:t>
              </a:r>
            </a:p>
            <a:p>
              <a:pPr eaLnBrk="1" hangingPunct="1"/>
              <a:r>
                <a:rPr lang="en-US" sz="1700" b="1" i="1">
                  <a:solidFill>
                    <a:srgbClr val="FFFFFF"/>
                  </a:solidFill>
                  <a:latin typeface="Calibri" charset="0"/>
                </a:rPr>
                <a:t>      Threatening</a:t>
              </a:r>
            </a:p>
            <a:p>
              <a:pPr eaLnBrk="1" hangingPunct="1"/>
              <a:r>
                <a:rPr lang="en-US" sz="1700" b="1" i="1">
                  <a:solidFill>
                    <a:srgbClr val="FFFFFF"/>
                  </a:solidFill>
                  <a:latin typeface="Calibri" charset="0"/>
                </a:rPr>
                <a:t>              Accusing</a:t>
              </a:r>
            </a:p>
            <a:p>
              <a:pPr eaLnBrk="1" hangingPunct="1"/>
              <a:r>
                <a:rPr lang="en-US" sz="1700" b="1" i="1">
                  <a:solidFill>
                    <a:srgbClr val="FFFFFF"/>
                  </a:solidFill>
                  <a:latin typeface="Calibri" charset="0"/>
                </a:rPr>
                <a:t>                 Labeling</a:t>
              </a:r>
            </a:p>
            <a:p>
              <a:pPr eaLnBrk="1" hangingPunct="1"/>
              <a:r>
                <a:rPr lang="en-US" sz="1700" b="1" i="1">
                  <a:solidFill>
                    <a:srgbClr val="FFFFFF"/>
                  </a:solidFill>
                  <a:latin typeface="Calibri" charset="0"/>
                </a:rPr>
                <a:t>               	    Taunting</a:t>
              </a:r>
            </a:p>
            <a:p>
              <a:pPr eaLnBrk="1" hangingPunct="1"/>
              <a:r>
                <a:rPr lang="en-US" sz="1700" b="1" i="1">
                  <a:solidFill>
                    <a:srgbClr val="FFFFFF"/>
                  </a:solidFill>
                  <a:latin typeface="Calibri" charset="0"/>
                </a:rPr>
                <a:t>               Laughing At</a:t>
              </a:r>
              <a:endParaRPr lang="en-US" sz="1700">
                <a:latin typeface="Calibri" charset="0"/>
              </a:endParaRPr>
            </a:p>
          </p:txBody>
        </p:sp>
        <p:sp>
          <p:nvSpPr>
            <p:cNvPr id="101381" name="Text Box 9"/>
            <p:cNvSpPr txBox="1">
              <a:spLocks noChangeArrowheads="1"/>
            </p:cNvSpPr>
            <p:nvPr/>
          </p:nvSpPr>
          <p:spPr bwMode="auto">
            <a:xfrm>
              <a:off x="6324600" y="2972057"/>
              <a:ext cx="1905000" cy="3600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b="1" i="1" dirty="0">
                  <a:solidFill>
                    <a:srgbClr val="FFFFFF"/>
                  </a:solidFill>
                  <a:latin typeface="Calibri" charset="0"/>
                </a:rPr>
                <a:t>Leaks Through</a:t>
              </a:r>
            </a:p>
            <a:p>
              <a:pPr algn="ctr" eaLnBrk="1" hangingPunct="1"/>
              <a:r>
                <a:rPr lang="en-US" sz="1800" b="1" i="1" dirty="0">
                  <a:solidFill>
                    <a:srgbClr val="FFFFFF"/>
                  </a:solidFill>
                  <a:latin typeface="Calibri" charset="0"/>
                </a:rPr>
                <a:t>DIRTY FIGHTING:</a:t>
              </a:r>
            </a:p>
            <a:p>
              <a:pPr eaLnBrk="1" hangingPunct="1"/>
              <a:endParaRPr lang="en-US" sz="1500" i="1" dirty="0">
                <a:solidFill>
                  <a:srgbClr val="FFFFFF"/>
                </a:solidFill>
                <a:latin typeface="Calibri" charset="0"/>
              </a:endParaRPr>
            </a:p>
            <a:p>
              <a:pPr eaLnBrk="1" hangingPunct="1"/>
              <a:r>
                <a:rPr lang="en-US" sz="1700" b="1" i="1" dirty="0">
                  <a:solidFill>
                    <a:srgbClr val="FFFFFF"/>
                  </a:solidFill>
                  <a:latin typeface="Calibri" charset="0"/>
                </a:rPr>
                <a:t>        Assuming</a:t>
              </a:r>
            </a:p>
            <a:p>
              <a:pPr eaLnBrk="1" hangingPunct="1"/>
              <a:r>
                <a:rPr lang="en-US" sz="1700" b="1" i="1" dirty="0">
                  <a:solidFill>
                    <a:srgbClr val="FFFFFF"/>
                  </a:solidFill>
                  <a:latin typeface="Calibri" charset="0"/>
                </a:rPr>
                <a:t>         Sneering</a:t>
              </a:r>
            </a:p>
            <a:p>
              <a:pPr eaLnBrk="1" hangingPunct="1"/>
              <a:r>
                <a:rPr lang="en-US" sz="1700" b="1" i="1" dirty="0">
                  <a:solidFill>
                    <a:srgbClr val="FFFFFF"/>
                  </a:solidFill>
                  <a:latin typeface="Calibri" charset="0"/>
                </a:rPr>
                <a:t>         Contempt</a:t>
              </a:r>
            </a:p>
            <a:p>
              <a:pPr eaLnBrk="1" hangingPunct="1"/>
              <a:r>
                <a:rPr lang="en-US" sz="1700" b="1" i="1" dirty="0">
                  <a:solidFill>
                    <a:srgbClr val="FFFFFF"/>
                  </a:solidFill>
                  <a:latin typeface="Calibri" charset="0"/>
                </a:rPr>
                <a:t>       Ignoring</a:t>
              </a:r>
            </a:p>
            <a:p>
              <a:pPr eaLnBrk="1" hangingPunct="1"/>
              <a:r>
                <a:rPr lang="en-US" sz="1700" b="1" i="1" dirty="0">
                  <a:solidFill>
                    <a:srgbClr val="FFFFFF"/>
                  </a:solidFill>
                  <a:latin typeface="Calibri" charset="0"/>
                </a:rPr>
                <a:t>    Blaming</a:t>
              </a:r>
            </a:p>
            <a:p>
              <a:pPr eaLnBrk="1" hangingPunct="1"/>
              <a:r>
                <a:rPr lang="en-US" sz="1700" b="1" i="1" dirty="0">
                  <a:solidFill>
                    <a:srgbClr val="FFFFFF"/>
                  </a:solidFill>
                  <a:latin typeface="Calibri" charset="0"/>
                </a:rPr>
                <a:t> Stonewalling</a:t>
              </a:r>
              <a:endParaRPr lang="en-US" sz="1700" dirty="0">
                <a:latin typeface="Calibri" charset="0"/>
              </a:endParaRPr>
            </a:p>
          </p:txBody>
        </p:sp>
        <p:sp>
          <p:nvSpPr>
            <p:cNvPr id="101382" name="Text Box 10"/>
            <p:cNvSpPr txBox="1">
              <a:spLocks noChangeArrowheads="1"/>
            </p:cNvSpPr>
            <p:nvPr/>
          </p:nvSpPr>
          <p:spPr bwMode="auto">
            <a:xfrm>
              <a:off x="6096000" y="1828903"/>
              <a:ext cx="2667000" cy="571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900" b="1" i="1">
                  <a:solidFill>
                    <a:srgbClr val="FFFFFF"/>
                  </a:solidFill>
                  <a:latin typeface="Calibri" charset="0"/>
                </a:rPr>
                <a:t>   - Blowing your Top</a:t>
              </a:r>
            </a:p>
            <a:p>
              <a:pPr eaLnBrk="1" hangingPunct="1"/>
              <a:r>
                <a:rPr lang="en-US" sz="1900" b="1" i="1">
                  <a:solidFill>
                    <a:srgbClr val="FFFFFF"/>
                  </a:solidFill>
                  <a:latin typeface="Calibri" charset="0"/>
                </a:rPr>
                <a:t>   -Popping Your Cork</a:t>
              </a:r>
            </a:p>
            <a:p>
              <a:pPr eaLnBrk="1" hangingPunct="1"/>
              <a:endParaRPr lang="en-US" sz="1900">
                <a:latin typeface="Calibri" charset="0"/>
              </a:endParaRPr>
            </a:p>
          </p:txBody>
        </p:sp>
      </p:grpSp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2819400" y="152400"/>
            <a:ext cx="7543800" cy="1143000"/>
          </a:xfrm>
          <a:ln>
            <a:miter lim="800000"/>
            <a:headEnd/>
            <a:tailEnd/>
          </a:ln>
          <a:extLst/>
        </p:spPr>
        <p:txBody>
          <a:bodyPr rtlCol="0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a typeface="+mj-ea"/>
              </a:rPr>
              <a:t>PAIRS Emotional Jug</a:t>
            </a:r>
            <a:endParaRPr lang="en-US" sz="360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a typeface="+mj-e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77443" y="6550224"/>
            <a:ext cx="71846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WB-36</a:t>
            </a:r>
          </a:p>
        </p:txBody>
      </p:sp>
    </p:spTree>
    <p:extLst>
      <p:ext uri="{BB962C8B-B14F-4D97-AF65-F5344CB8AC3E}">
        <p14:creationId xmlns:p14="http://schemas.microsoft.com/office/powerpoint/2010/main" val="153334795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048000" y="1371600"/>
          <a:ext cx="7162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2819400" y="274638"/>
            <a:ext cx="7543800" cy="1143000"/>
          </a:xfrm>
          <a:ln>
            <a:miter lim="800000"/>
            <a:headEnd/>
            <a:tailEnd/>
          </a:ln>
          <a:extLst/>
        </p:spPr>
        <p:txBody>
          <a:bodyPr rtlCol="0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a typeface="+mj-ea"/>
              </a:rPr>
              <a:t>EMPTYING THE EMOTIONAL JUG</a:t>
            </a:r>
          </a:p>
        </p:txBody>
      </p:sp>
      <p:sp>
        <p:nvSpPr>
          <p:cNvPr id="5" name="Rectangle 4"/>
          <p:cNvSpPr/>
          <p:nvPr/>
        </p:nvSpPr>
        <p:spPr>
          <a:xfrm>
            <a:off x="9977443" y="6550224"/>
            <a:ext cx="71846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WB-37</a:t>
            </a:r>
          </a:p>
        </p:txBody>
      </p:sp>
    </p:spTree>
    <p:extLst>
      <p:ext uri="{BB962C8B-B14F-4D97-AF65-F5344CB8AC3E}">
        <p14:creationId xmlns:p14="http://schemas.microsoft.com/office/powerpoint/2010/main" val="114571867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398143"/>
            <a:ext cx="8825658" cy="897148"/>
          </a:xfrm>
        </p:spPr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2977" y="431322"/>
            <a:ext cx="8825658" cy="500331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Care for the Spirit :  </a:t>
            </a:r>
            <a:r>
              <a:rPr lang="en-US" sz="2800" dirty="0"/>
              <a:t>Can you hear me now?!!</a:t>
            </a:r>
          </a:p>
        </p:txBody>
      </p:sp>
      <p:sp>
        <p:nvSpPr>
          <p:cNvPr id="5" name="Rectangle 4"/>
          <p:cNvSpPr/>
          <p:nvPr/>
        </p:nvSpPr>
        <p:spPr>
          <a:xfrm>
            <a:off x="1498059" y="1551649"/>
            <a:ext cx="86205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kern="0" dirty="0">
                <a:solidFill>
                  <a:sysClr val="windowText" lastClr="000000"/>
                </a:solidFill>
              </a:rPr>
              <a:t>Session Three:  Emotional Literacy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kern="0" dirty="0">
                <a:solidFill>
                  <a:sysClr val="windowText" lastClr="000000"/>
                </a:solidFill>
              </a:rPr>
              <a:t>Love Knots – Irrational Assumptions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Prower</a:t>
            </a:r>
            <a:r>
              <a:rPr lang="en-US" sz="3200" kern="0" dirty="0">
                <a:solidFill>
                  <a:sysClr val="windowText" lastClr="000000"/>
                </a:solidFill>
              </a:rPr>
              <a:t>gram – Who Decides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Emotional Allergy Negative Infinity Loop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kern="0" noProof="0" dirty="0">
                <a:solidFill>
                  <a:sysClr val="windowText" lastClr="000000"/>
                </a:solidFill>
              </a:rPr>
              <a:t>Confiding an Emotional Allergy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Transforming</a:t>
            </a:r>
            <a:r>
              <a:rPr kumimoji="0" lang="en-US" sz="3200" b="0" i="0" u="none" strike="noStrike" kern="0" cap="none" spc="0" normalizeH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the Loop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30228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398143"/>
            <a:ext cx="8825658" cy="897148"/>
          </a:xfrm>
        </p:spPr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2977" y="431322"/>
            <a:ext cx="8825658" cy="500331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Care for the Spirit :  </a:t>
            </a:r>
            <a:r>
              <a:rPr lang="en-US" sz="2800" dirty="0"/>
              <a:t>Can you hear me now?!!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9817" y="225279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7200" kern="0" dirty="0">
                <a:solidFill>
                  <a:sysClr val="windowText" lastClr="000000"/>
                </a:solidFill>
              </a:rPr>
              <a:t>Questions??</a:t>
            </a: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164" y="3018864"/>
            <a:ext cx="3340898" cy="31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64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3897" y="1887166"/>
            <a:ext cx="906617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Chaplain Dick Millspaugh</a:t>
            </a:r>
          </a:p>
          <a:p>
            <a:endParaRPr lang="en-US" sz="4400" dirty="0"/>
          </a:p>
          <a:p>
            <a:r>
              <a:rPr lang="en-US" sz="4400" dirty="0"/>
              <a:t>Email:  </a:t>
            </a:r>
            <a:r>
              <a:rPr lang="en-US" sz="4400" dirty="0">
                <a:hlinkClick r:id="rId2"/>
              </a:rPr>
              <a:t>uni4peas@gmail.com</a:t>
            </a:r>
            <a:endParaRPr lang="en-US" sz="4400" dirty="0"/>
          </a:p>
          <a:p>
            <a:endParaRPr lang="en-US" sz="4400" dirty="0"/>
          </a:p>
          <a:p>
            <a:r>
              <a:rPr lang="en-US" sz="4400" dirty="0"/>
              <a:t>PAIRS Website:  www.pairs.com</a:t>
            </a:r>
          </a:p>
        </p:txBody>
      </p:sp>
    </p:spTree>
    <p:extLst>
      <p:ext uri="{BB962C8B-B14F-4D97-AF65-F5344CB8AC3E}">
        <p14:creationId xmlns:p14="http://schemas.microsoft.com/office/powerpoint/2010/main" val="89275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398143"/>
            <a:ext cx="8825658" cy="897148"/>
          </a:xfrm>
        </p:spPr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2977" y="431322"/>
            <a:ext cx="8825658" cy="500331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Care for the Spirit :  </a:t>
            </a:r>
            <a:r>
              <a:rPr lang="en-US" sz="2800" dirty="0"/>
              <a:t>Can you hear me now?!!</a:t>
            </a:r>
          </a:p>
        </p:txBody>
      </p:sp>
      <p:sp>
        <p:nvSpPr>
          <p:cNvPr id="5" name="Rectangle 4"/>
          <p:cNvSpPr/>
          <p:nvPr/>
        </p:nvSpPr>
        <p:spPr>
          <a:xfrm>
            <a:off x="3168770" y="1551649"/>
            <a:ext cx="6096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 Brief History of the Formation of PAIRS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 Brief History of the Warrior to Soul Mate Program</a:t>
            </a:r>
          </a:p>
        </p:txBody>
      </p:sp>
    </p:spTree>
    <p:extLst>
      <p:ext uri="{BB962C8B-B14F-4D97-AF65-F5344CB8AC3E}">
        <p14:creationId xmlns:p14="http://schemas.microsoft.com/office/powerpoint/2010/main" val="176242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Key Concepts:</a:t>
            </a:r>
          </a:p>
          <a:p>
            <a:pPr marL="0" indent="0">
              <a:buNone/>
            </a:pPr>
            <a:endParaRPr lang="en-US" sz="2800" dirty="0"/>
          </a:p>
          <a:p>
            <a:pPr lvl="2"/>
            <a:r>
              <a:rPr lang="en-US" sz="2800" dirty="0"/>
              <a:t>Good Will</a:t>
            </a:r>
          </a:p>
          <a:p>
            <a:pPr lvl="2"/>
            <a:r>
              <a:rPr lang="en-US" sz="2800" dirty="0"/>
              <a:t>Empathy</a:t>
            </a:r>
          </a:p>
          <a:p>
            <a:pPr lvl="2"/>
            <a:r>
              <a:rPr lang="en-US" sz="2800" dirty="0"/>
              <a:t>Compassion</a:t>
            </a:r>
          </a:p>
          <a:p>
            <a:pPr lvl="2"/>
            <a:r>
              <a:rPr lang="en-US" sz="2800" dirty="0"/>
              <a:t>Bonding</a:t>
            </a:r>
          </a:p>
          <a:p>
            <a:pPr lvl="2"/>
            <a:r>
              <a:rPr lang="en-US" sz="2800" dirty="0"/>
              <a:t>Relationship Road Map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ubtitle 2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3512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Care for the Spirit :  </a:t>
            </a:r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Can you hear me now?!!</a:t>
            </a:r>
          </a:p>
        </p:txBody>
      </p:sp>
      <p:pic>
        <p:nvPicPr>
          <p:cNvPr id="5" name="Picture 4" descr="Heart Smiley Fa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388" y="2354264"/>
            <a:ext cx="3335664" cy="317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34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67000" y="304800"/>
            <a:ext cx="7848600" cy="62484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53254" name="TextBox 7"/>
          <p:cNvSpPr>
            <a:spLocks noChangeArrowheads="1"/>
          </p:cNvSpPr>
          <p:nvPr/>
        </p:nvSpPr>
        <p:spPr bwMode="auto">
          <a:xfrm>
            <a:off x="3289300" y="762000"/>
            <a:ext cx="2273300" cy="163449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/>
            <a:r>
              <a:rPr lang="en-US" b="1" u="sng" kern="0" dirty="0">
                <a:solidFill>
                  <a:schemeClr val="bg1"/>
                </a:solidFill>
                <a:latin typeface="Arial"/>
                <a:cs typeface="Arial"/>
              </a:rPr>
              <a:t>PAIN</a:t>
            </a:r>
          </a:p>
          <a:p>
            <a:pPr algn="ctr" defTabSz="914400"/>
            <a:r>
              <a:rPr lang="en-US" b="1" i="1" kern="0" dirty="0">
                <a:solidFill>
                  <a:schemeClr val="bg1"/>
                </a:solidFill>
                <a:latin typeface="Arial"/>
                <a:cs typeface="Arial"/>
              </a:rPr>
              <a:t>Anger</a:t>
            </a:r>
          </a:p>
          <a:p>
            <a:pPr algn="ctr" defTabSz="914400"/>
            <a:r>
              <a:rPr lang="en-US" b="1" i="1" kern="0" dirty="0">
                <a:solidFill>
                  <a:schemeClr val="bg1"/>
                </a:solidFill>
                <a:latin typeface="Arial"/>
                <a:cs typeface="Arial"/>
              </a:rPr>
              <a:t>Sadness</a:t>
            </a:r>
          </a:p>
          <a:p>
            <a:pPr algn="ctr" defTabSz="914400"/>
            <a:r>
              <a:rPr lang="en-US" b="1" i="1" kern="0" dirty="0">
                <a:solidFill>
                  <a:schemeClr val="bg1"/>
                </a:solidFill>
                <a:latin typeface="Arial"/>
                <a:cs typeface="Arial"/>
              </a:rPr>
              <a:t>Hurt </a:t>
            </a:r>
          </a:p>
          <a:p>
            <a:pPr algn="ctr" defTabSz="914400"/>
            <a:r>
              <a:rPr lang="en-US" b="1" i="1" kern="0" dirty="0">
                <a:solidFill>
                  <a:schemeClr val="bg1"/>
                </a:solidFill>
                <a:latin typeface="Arial"/>
                <a:cs typeface="Arial"/>
              </a:rPr>
              <a:t>Fear</a:t>
            </a:r>
          </a:p>
        </p:txBody>
      </p:sp>
      <p:sp>
        <p:nvSpPr>
          <p:cNvPr id="53255" name="TextBox 8"/>
          <p:cNvSpPr>
            <a:spLocks noChangeArrowheads="1"/>
          </p:cNvSpPr>
          <p:nvPr/>
        </p:nvSpPr>
        <p:spPr bwMode="auto">
          <a:xfrm>
            <a:off x="7239001" y="762000"/>
            <a:ext cx="2809875" cy="163449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/>
            <a:r>
              <a:rPr lang="en-US" b="1" u="sng" kern="0" dirty="0">
                <a:solidFill>
                  <a:srgbClr val="3366FF"/>
                </a:solidFill>
                <a:latin typeface="Arial"/>
                <a:cs typeface="Arial"/>
              </a:rPr>
              <a:t>PLEASURE</a:t>
            </a:r>
          </a:p>
          <a:p>
            <a:pPr algn="ctr" defTabSz="914400"/>
            <a:r>
              <a:rPr lang="en-US" b="1" i="1" kern="0" dirty="0">
                <a:solidFill>
                  <a:srgbClr val="3366FF"/>
                </a:solidFill>
                <a:latin typeface="Arial"/>
                <a:cs typeface="Arial"/>
              </a:rPr>
              <a:t>Happiness</a:t>
            </a:r>
          </a:p>
          <a:p>
            <a:pPr algn="ctr" defTabSz="914400"/>
            <a:r>
              <a:rPr lang="en-US" b="1" i="1" kern="0" dirty="0">
                <a:solidFill>
                  <a:srgbClr val="3366FF"/>
                </a:solidFill>
                <a:latin typeface="Arial"/>
                <a:cs typeface="Arial"/>
              </a:rPr>
              <a:t>Joy</a:t>
            </a:r>
          </a:p>
          <a:p>
            <a:pPr algn="ctr" defTabSz="914400"/>
            <a:r>
              <a:rPr lang="en-US" b="1" i="1" kern="0" dirty="0">
                <a:solidFill>
                  <a:srgbClr val="3366FF"/>
                </a:solidFill>
                <a:latin typeface="Arial"/>
                <a:cs typeface="Arial"/>
              </a:rPr>
              <a:t>Serenity</a:t>
            </a:r>
          </a:p>
          <a:p>
            <a:pPr algn="ctr" defTabSz="914400"/>
            <a:r>
              <a:rPr lang="en-US" b="1" i="1" kern="0" dirty="0">
                <a:solidFill>
                  <a:srgbClr val="3366FF"/>
                </a:solidFill>
                <a:latin typeface="Arial"/>
                <a:cs typeface="Arial"/>
              </a:rPr>
              <a:t>Love</a:t>
            </a:r>
          </a:p>
        </p:txBody>
      </p:sp>
      <p:sp>
        <p:nvSpPr>
          <p:cNvPr id="48132" name="TextBox 1"/>
          <p:cNvSpPr txBox="1">
            <a:spLocks noChangeArrowheads="1"/>
          </p:cNvSpPr>
          <p:nvPr/>
        </p:nvSpPr>
        <p:spPr bwMode="auto">
          <a:xfrm>
            <a:off x="6019800" y="5072064"/>
            <a:ext cx="998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600" kern="0">
                <a:solidFill>
                  <a:srgbClr val="0033CC"/>
                </a:solidFill>
                <a:latin typeface="Arial Narrow" charset="0"/>
                <a:cs typeface="Arial Narrow" charset="0"/>
              </a:rPr>
              <a:t>Our Future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9977443" y="6550224"/>
            <a:ext cx="71846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/>
            <a:r>
              <a:rPr lang="en-US" sz="1400" b="1" kern="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WB-16</a:t>
            </a:r>
          </a:p>
        </p:txBody>
      </p:sp>
    </p:spTree>
    <p:extLst>
      <p:ext uri="{BB962C8B-B14F-4D97-AF65-F5344CB8AC3E}">
        <p14:creationId xmlns:p14="http://schemas.microsoft.com/office/powerpoint/2010/main" val="24918012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532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2819400" y="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defRPr/>
            </a:pPr>
            <a:r>
              <a:rPr lang="en-US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Relationship Road Map I</a:t>
            </a:r>
            <a:br>
              <a:rPr lang="en-US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33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The Logic of Emotion and Bonding</a:t>
            </a:r>
          </a:p>
        </p:txBody>
      </p:sp>
      <p:sp>
        <p:nvSpPr>
          <p:cNvPr id="7" name="Curved Down Arrow 6"/>
          <p:cNvSpPr/>
          <p:nvPr/>
        </p:nvSpPr>
        <p:spPr>
          <a:xfrm>
            <a:off x="2895600" y="1447800"/>
            <a:ext cx="7772400" cy="2971800"/>
          </a:xfrm>
          <a:prstGeom prst="curvedDownArrow">
            <a:avLst/>
          </a:prstGeom>
          <a:solidFill>
            <a:srgbClr val="002060"/>
          </a:solidFill>
          <a:ln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0800000" scaled="0"/>
              <a:tileRect/>
            </a:gradFill>
          </a:ln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54278" name="Picture 7" descr="SiloCoupleBackToBack.png"/>
          <p:cNvPicPr>
            <a:picLocks noChangeAspect="1"/>
          </p:cNvPicPr>
          <p:nvPr/>
        </p:nvPicPr>
        <p:blipFill>
          <a:blip r:embed="rId3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3733800"/>
            <a:ext cx="1371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 bwMode="auto">
          <a:xfrm>
            <a:off x="3352800" y="1673225"/>
            <a:ext cx="6400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marL="342900" indent="-342900" algn="ctr" eaLnBrk="0" hangingPunct="0">
              <a:lnSpc>
                <a:spcPct val="110000"/>
              </a:lnSpc>
              <a:defRPr/>
            </a:pPr>
            <a:r>
              <a:rPr lang="en-US" b="1" dirty="0">
                <a:ln w="0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BIOLOGICALLY </a:t>
            </a:r>
          </a:p>
          <a:p>
            <a:pPr marL="342900" indent="-342900" algn="ctr" eaLnBrk="0" hangingPunct="0">
              <a:lnSpc>
                <a:spcPct val="110000"/>
              </a:lnSpc>
              <a:defRPr/>
            </a:pPr>
            <a:r>
              <a:rPr lang="en-US" b="1" dirty="0">
                <a:ln w="0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BASED NEEDS</a:t>
            </a:r>
            <a:br>
              <a:rPr lang="en-US" b="1" dirty="0">
                <a:ln w="0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ln w="0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Air – Food – Water – Shelter</a:t>
            </a:r>
            <a:br>
              <a:rPr lang="en-US" b="1" dirty="0">
                <a:ln w="0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en-US" b="1" dirty="0">
                <a:ln w="0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>
                <a:ln w="0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BONDING</a:t>
            </a:r>
            <a:br>
              <a:rPr lang="en-US" sz="2800" b="1" dirty="0">
                <a:ln w="0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ln w="0">
                  <a:noFill/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(Emotional Openness/Physical Closeness</a:t>
            </a:r>
            <a:r>
              <a:rPr lang="en-US" sz="1600" dirty="0">
                <a:ln w="0">
                  <a:noFill/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graphicFrame>
        <p:nvGraphicFramePr>
          <p:cNvPr id="12" name="Diagram 11"/>
          <p:cNvGraphicFramePr/>
          <p:nvPr/>
        </p:nvGraphicFramePr>
        <p:xfrm>
          <a:off x="4114800" y="4114801"/>
          <a:ext cx="5105400" cy="440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4281" name="Picture 8" descr="SiloCoupleHug.png"/>
          <p:cNvPicPr>
            <a:picLocks noChangeAspect="1"/>
          </p:cNvPicPr>
          <p:nvPr/>
        </p:nvPicPr>
        <p:blipFill>
          <a:blip r:embed="rId9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0" y="3733800"/>
            <a:ext cx="1371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Diagram group"/>
          <p:cNvGrpSpPr/>
          <p:nvPr/>
        </p:nvGrpSpPr>
        <p:grpSpPr>
          <a:xfrm>
            <a:off x="8686801" y="1676400"/>
            <a:ext cx="1677717" cy="1861642"/>
            <a:chOff x="0" y="-482160"/>
            <a:chExt cx="2288635" cy="2808884"/>
          </a:xfrm>
          <a:solidFill>
            <a:srgbClr val="86B818"/>
          </a:solidFill>
          <a:effectLst/>
        </p:grpSpPr>
        <p:grpSp>
          <p:nvGrpSpPr>
            <p:cNvPr id="3" name="Group 15"/>
            <p:cNvGrpSpPr/>
            <p:nvPr/>
          </p:nvGrpSpPr>
          <p:grpSpPr>
            <a:xfrm>
              <a:off x="0" y="-482160"/>
              <a:ext cx="2288635" cy="2808884"/>
              <a:chOff x="0" y="-482160"/>
              <a:chExt cx="2288635" cy="2808884"/>
            </a:xfrm>
            <a:grpFill/>
          </p:grpSpPr>
          <p:sp>
            <p:nvSpPr>
              <p:cNvPr id="17" name="Rounded Rectangle 16"/>
              <p:cNvSpPr/>
              <p:nvPr/>
            </p:nvSpPr>
            <p:spPr>
              <a:xfrm>
                <a:off x="0" y="-482160"/>
                <a:ext cx="2288635" cy="2808884"/>
              </a:xfrm>
              <a:prstGeom prst="roundRect">
                <a:avLst>
                  <a:gd name="adj" fmla="val 10000"/>
                </a:avLst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Rounded Rectangle 4"/>
              <p:cNvSpPr/>
              <p:nvPr/>
            </p:nvSpPr>
            <p:spPr>
              <a:xfrm>
                <a:off x="67032" y="-252216"/>
                <a:ext cx="2154570" cy="2414415"/>
              </a:xfrm>
              <a:prstGeom prst="rect">
                <a:avLst/>
              </a:prstGeom>
              <a:grpFill/>
              <a:ln w="127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49530" tIns="49530" rIns="49530" bIns="49530" spcCol="1270"/>
              <a:lstStyle/>
              <a:p>
                <a:pPr algn="ctr"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1300" dirty="0">
                  <a:solidFill>
                    <a:srgbClr val="04080C"/>
                  </a:solidFill>
                  <a:latin typeface="Myriad Pro" pitchFamily="34" charset="0"/>
                </a:endParaRPr>
              </a:p>
            </p:txBody>
          </p:sp>
        </p:grpSp>
      </p:grpSp>
      <p:sp>
        <p:nvSpPr>
          <p:cNvPr id="54283" name="TextBox 12"/>
          <p:cNvSpPr txBox="1">
            <a:spLocks noChangeArrowheads="1"/>
          </p:cNvSpPr>
          <p:nvPr/>
        </p:nvSpPr>
        <p:spPr bwMode="auto">
          <a:xfrm>
            <a:off x="8839200" y="1828800"/>
            <a:ext cx="1371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Myriad Pro" charset="0"/>
              </a:rPr>
              <a:t>EASE</a:t>
            </a:r>
            <a:br>
              <a:rPr lang="en-US" sz="1400" b="1">
                <a:solidFill>
                  <a:schemeClr val="bg1"/>
                </a:solidFill>
                <a:latin typeface="Myriad Pro" charset="0"/>
              </a:rPr>
            </a:br>
            <a:r>
              <a:rPr lang="en-US" sz="1400" b="1">
                <a:solidFill>
                  <a:schemeClr val="bg1"/>
                </a:solidFill>
                <a:latin typeface="Myriad Pro" charset="0"/>
              </a:rPr>
              <a:t>EU-STRESS</a:t>
            </a:r>
            <a:br>
              <a:rPr lang="en-US" sz="1400" b="1">
                <a:solidFill>
                  <a:schemeClr val="bg1"/>
                </a:solidFill>
                <a:latin typeface="Myriad Pro" charset="0"/>
              </a:rPr>
            </a:br>
            <a:r>
              <a:rPr lang="en-US" sz="1400" b="1">
                <a:solidFill>
                  <a:schemeClr val="bg1"/>
                </a:solidFill>
                <a:latin typeface="Myriad Pro" charset="0"/>
              </a:rPr>
              <a:t>TRUST</a:t>
            </a:r>
          </a:p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Myriad Pro" charset="0"/>
              </a:rPr>
              <a:t>HAPPINESS</a:t>
            </a:r>
          </a:p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Myriad Pro" charset="0"/>
              </a:rPr>
              <a:t>PLEASURE</a:t>
            </a:r>
          </a:p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Myriad Pro" charset="0"/>
              </a:rPr>
              <a:t>DESIRE</a:t>
            </a:r>
          </a:p>
          <a:p>
            <a:pPr algn="ctr" eaLnBrk="1" hangingPunct="1"/>
            <a:r>
              <a:rPr lang="en-US" sz="1400" b="1">
                <a:solidFill>
                  <a:schemeClr val="bg1"/>
                </a:solidFill>
                <a:latin typeface="Myriad Pro" charset="0"/>
              </a:rPr>
              <a:t>LOVE</a:t>
            </a:r>
          </a:p>
        </p:txBody>
      </p:sp>
      <p:grpSp>
        <p:nvGrpSpPr>
          <p:cNvPr id="54284" name="Group 27"/>
          <p:cNvGrpSpPr>
            <a:grpSpLocks/>
          </p:cNvGrpSpPr>
          <p:nvPr/>
        </p:nvGrpSpPr>
        <p:grpSpPr bwMode="auto">
          <a:xfrm>
            <a:off x="2589214" y="1676400"/>
            <a:ext cx="1677987" cy="1905000"/>
            <a:chOff x="-1066800" y="838200"/>
            <a:chExt cx="1677717" cy="1905000"/>
          </a:xfrm>
        </p:grpSpPr>
        <p:grpSp>
          <p:nvGrpSpPr>
            <p:cNvPr id="5" name="Diagram group"/>
            <p:cNvGrpSpPr/>
            <p:nvPr/>
          </p:nvGrpSpPr>
          <p:grpSpPr>
            <a:xfrm>
              <a:off x="-1066800" y="838200"/>
              <a:ext cx="1677717" cy="1861642"/>
              <a:chOff x="0" y="-482160"/>
              <a:chExt cx="2288635" cy="2808884"/>
            </a:xfrm>
            <a:solidFill>
              <a:srgbClr val="86B818">
                <a:alpha val="62000"/>
              </a:srgbClr>
            </a:solidFill>
            <a:effectLst/>
          </p:grpSpPr>
          <p:grpSp>
            <p:nvGrpSpPr>
              <p:cNvPr id="8" name="Group 15"/>
              <p:cNvGrpSpPr/>
              <p:nvPr/>
            </p:nvGrpSpPr>
            <p:grpSpPr>
              <a:xfrm>
                <a:off x="0" y="-482160"/>
                <a:ext cx="2288635" cy="2808884"/>
                <a:chOff x="0" y="-482160"/>
                <a:chExt cx="2288635" cy="2808884"/>
              </a:xfrm>
              <a:grpFill/>
            </p:grpSpPr>
            <p:sp>
              <p:nvSpPr>
                <p:cNvPr id="26" name="Rounded Rectangle 25"/>
                <p:cNvSpPr/>
                <p:nvPr/>
              </p:nvSpPr>
              <p:spPr>
                <a:xfrm>
                  <a:off x="0" y="-482160"/>
                  <a:ext cx="2288635" cy="2808884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00B8F2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alpha val="90000"/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7" name="Rounded Rectangle 4"/>
                <p:cNvSpPr/>
                <p:nvPr/>
              </p:nvSpPr>
              <p:spPr>
                <a:xfrm>
                  <a:off x="67032" y="-252216"/>
                  <a:ext cx="2154570" cy="241441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49530" tIns="49530" rIns="49530" bIns="49530" spcCol="1270"/>
                <a:lstStyle/>
                <a:p>
                  <a:pPr algn="ctr" defTabSz="5778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en-US" sz="1300" dirty="0">
                    <a:solidFill>
                      <a:srgbClr val="04080C"/>
                    </a:solidFill>
                    <a:latin typeface="Myriad Pro" pitchFamily="34" charset="0"/>
                  </a:endParaRPr>
                </a:p>
              </p:txBody>
            </p:sp>
          </p:grpSp>
        </p:grpSp>
        <p:sp>
          <p:nvSpPr>
            <p:cNvPr id="49165" name="Rectangle 18"/>
            <p:cNvSpPr>
              <a:spLocks noChangeArrowheads="1"/>
            </p:cNvSpPr>
            <p:nvPr/>
          </p:nvSpPr>
          <p:spPr bwMode="auto">
            <a:xfrm>
              <a:off x="-1066800" y="990600"/>
              <a:ext cx="1676400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Myriad Pro" charset="0"/>
                </a:rPr>
                <a:t>DIS-EASE</a:t>
              </a:r>
              <a:br>
                <a:rPr lang="en-US" sz="1400" b="1">
                  <a:solidFill>
                    <a:schemeClr val="bg1"/>
                  </a:solidFill>
                  <a:latin typeface="Myriad Pro" charset="0"/>
                </a:rPr>
              </a:br>
              <a:r>
                <a:rPr lang="en-US" sz="1400" b="1">
                  <a:solidFill>
                    <a:schemeClr val="bg1"/>
                  </a:solidFill>
                  <a:latin typeface="Myriad Pro" charset="0"/>
                </a:rPr>
                <a:t>DISTRESS</a:t>
              </a:r>
              <a:br>
                <a:rPr lang="en-US" sz="1400" b="1">
                  <a:solidFill>
                    <a:schemeClr val="bg1"/>
                  </a:solidFill>
                  <a:latin typeface="Myriad Pro" charset="0"/>
                </a:rPr>
              </a:br>
              <a:r>
                <a:rPr lang="en-US" sz="1400" b="1">
                  <a:solidFill>
                    <a:schemeClr val="bg1"/>
                  </a:solidFill>
                  <a:latin typeface="Myriad Pro" charset="0"/>
                </a:rPr>
                <a:t>DISTRUST</a:t>
              </a:r>
            </a:p>
            <a:p>
              <a:pPr algn="ctr"/>
              <a:r>
                <a:rPr lang="en-US" sz="1400" b="1">
                  <a:solidFill>
                    <a:schemeClr val="bg1"/>
                  </a:solidFill>
                  <a:latin typeface="Myriad Pro" charset="0"/>
                </a:rPr>
                <a:t>UNHAPPINESS</a:t>
              </a:r>
            </a:p>
            <a:p>
              <a:pPr algn="ctr"/>
              <a:r>
                <a:rPr lang="en-US" sz="1400" b="1">
                  <a:solidFill>
                    <a:schemeClr val="bg1"/>
                  </a:solidFill>
                  <a:latin typeface="Myriad Pro" charset="0"/>
                </a:rPr>
                <a:t>PAIN</a:t>
              </a:r>
            </a:p>
            <a:p>
              <a:pPr algn="ctr"/>
              <a:r>
                <a:rPr lang="en-US" sz="1400" b="1">
                  <a:solidFill>
                    <a:schemeClr val="bg1"/>
                  </a:solidFill>
                  <a:latin typeface="Myriad Pro" charset="0"/>
                </a:rPr>
                <a:t>DANGER</a:t>
              </a:r>
            </a:p>
            <a:p>
              <a:pPr algn="ctr"/>
              <a:r>
                <a:rPr lang="en-US" sz="1400" b="1">
                  <a:solidFill>
                    <a:schemeClr val="bg1"/>
                  </a:solidFill>
                  <a:latin typeface="Myriad Pro" charset="0"/>
                </a:rPr>
                <a:t>FEAR/ANGER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9977443" y="6550224"/>
            <a:ext cx="71846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WB-17</a:t>
            </a:r>
          </a:p>
        </p:txBody>
      </p:sp>
    </p:spTree>
    <p:extLst>
      <p:ext uri="{BB962C8B-B14F-4D97-AF65-F5344CB8AC3E}">
        <p14:creationId xmlns:p14="http://schemas.microsoft.com/office/powerpoint/2010/main" val="3658585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12" grpId="0">
        <p:bldAsOne/>
      </p:bldGraphic>
      <p:bldP spid="542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Language of Love</a:t>
            </a:r>
            <a:b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“BONDING”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81200" y="2057400"/>
            <a:ext cx="8229600" cy="4267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In the context of PAIRS, bonding represents the biologically-based human need for the combination of emotional openness and physical closeness with another person.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26335" y="6550224"/>
            <a:ext cx="620683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WB-9</a:t>
            </a:r>
          </a:p>
        </p:txBody>
      </p:sp>
    </p:spTree>
    <p:extLst>
      <p:ext uri="{BB962C8B-B14F-4D97-AF65-F5344CB8AC3E}">
        <p14:creationId xmlns:p14="http://schemas.microsoft.com/office/powerpoint/2010/main" val="198204803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398143"/>
            <a:ext cx="8825658" cy="897148"/>
          </a:xfrm>
        </p:spPr>
        <p:txBody>
          <a:bodyPr/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2977" y="431322"/>
            <a:ext cx="8825658" cy="500331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Care for the Spirit :  </a:t>
            </a:r>
            <a:r>
              <a:rPr lang="en-US" sz="2800" dirty="0"/>
              <a:t>Can you hear me now?!!</a:t>
            </a:r>
          </a:p>
        </p:txBody>
      </p:sp>
      <p:sp>
        <p:nvSpPr>
          <p:cNvPr id="5" name="Rectangle 4"/>
          <p:cNvSpPr/>
          <p:nvPr/>
        </p:nvSpPr>
        <p:spPr>
          <a:xfrm>
            <a:off x="1614791" y="1551649"/>
            <a:ext cx="93774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kern="0" dirty="0">
                <a:solidFill>
                  <a:sysClr val="windowText" lastClr="000000"/>
                </a:solidFill>
              </a:rPr>
              <a:t>Laying the Foundation “The Heart of Intimacy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kern="0" dirty="0">
              <a:solidFill>
                <a:sysClr val="windowText" lastClr="000000"/>
              </a:solidFill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kern="0" dirty="0">
                <a:solidFill>
                  <a:sysClr val="windowText" lastClr="000000"/>
                </a:solidFill>
              </a:rPr>
              <a:t>Levels of Learning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kern="0" dirty="0">
                <a:solidFill>
                  <a:sysClr val="windowText" lastClr="000000"/>
                </a:solidFill>
              </a:rPr>
              <a:t>Three Hopes – Three Fears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Stages of Relationships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kern="0" dirty="0">
                <a:solidFill>
                  <a:srgbClr val="FF0000"/>
                </a:solidFill>
              </a:rPr>
              <a:t>Relationship Roadmap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Leveling/Congruent Style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kern="0" dirty="0">
                <a:solidFill>
                  <a:srgbClr val="FF0000"/>
                </a:solidFill>
              </a:rPr>
              <a:t>Daily Temperature Reading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Talking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Tips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kern="0" baseline="0" dirty="0">
                <a:solidFill>
                  <a:sysClr val="windowText" lastClr="000000"/>
                </a:solidFill>
              </a:rPr>
              <a:t>The</a:t>
            </a:r>
            <a:r>
              <a:rPr lang="en-US" sz="3200" kern="0" dirty="0">
                <a:solidFill>
                  <a:sysClr val="windowText" lastClr="000000"/>
                </a:solidFill>
              </a:rPr>
              <a:t> Love Bank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22183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6"/>
          <p:cNvSpPr>
            <a:spLocks noChangeArrowheads="1"/>
          </p:cNvSpPr>
          <p:nvPr/>
        </p:nvSpPr>
        <p:spPr bwMode="auto">
          <a:xfrm>
            <a:off x="2819400" y="1676400"/>
            <a:ext cx="7620000" cy="4572000"/>
          </a:xfrm>
          <a:prstGeom prst="rect">
            <a:avLst/>
          </a:prstGeom>
          <a:solidFill>
            <a:srgbClr val="00B8F2"/>
          </a:solidFill>
          <a:ln w="0" cap="rnd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 bwMode="auto">
          <a:xfrm>
            <a:off x="2819400" y="1676400"/>
            <a:ext cx="7620000" cy="3543300"/>
          </a:xfrm>
          <a:prstGeom prst="roundRect">
            <a:avLst>
              <a:gd name="adj" fmla="val 10000"/>
            </a:avLst>
          </a:prstGeom>
          <a:solidFill>
            <a:srgbClr val="002060">
              <a:alpha val="90000"/>
            </a:srgbClr>
          </a:solidFill>
          <a:ln w="0" cap="rnd">
            <a:miter lim="800000"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 bwMode="auto">
          <a:xfrm>
            <a:off x="3049589" y="5316538"/>
            <a:ext cx="1665287" cy="1143000"/>
          </a:xfrm>
          <a:custGeom>
            <a:avLst/>
            <a:gdLst>
              <a:gd name="connsiteX0" fmla="*/ 120016 w 1664791"/>
              <a:gd name="connsiteY0" fmla="*/ 0 h 1143011"/>
              <a:gd name="connsiteX1" fmla="*/ 1544775 w 1664791"/>
              <a:gd name="connsiteY1" fmla="*/ 0 h 1143011"/>
              <a:gd name="connsiteX2" fmla="*/ 1629639 w 1664791"/>
              <a:gd name="connsiteY2" fmla="*/ 35152 h 1143011"/>
              <a:gd name="connsiteX3" fmla="*/ 1664791 w 1664791"/>
              <a:gd name="connsiteY3" fmla="*/ 120016 h 1143011"/>
              <a:gd name="connsiteX4" fmla="*/ 1664791 w 1664791"/>
              <a:gd name="connsiteY4" fmla="*/ 1143011 h 1143011"/>
              <a:gd name="connsiteX5" fmla="*/ 1664791 w 1664791"/>
              <a:gd name="connsiteY5" fmla="*/ 1143011 h 1143011"/>
              <a:gd name="connsiteX6" fmla="*/ 1664791 w 1664791"/>
              <a:gd name="connsiteY6" fmla="*/ 1143011 h 1143011"/>
              <a:gd name="connsiteX7" fmla="*/ 0 w 1664791"/>
              <a:gd name="connsiteY7" fmla="*/ 1143011 h 1143011"/>
              <a:gd name="connsiteX8" fmla="*/ 0 w 1664791"/>
              <a:gd name="connsiteY8" fmla="*/ 1143011 h 1143011"/>
              <a:gd name="connsiteX9" fmla="*/ 0 w 1664791"/>
              <a:gd name="connsiteY9" fmla="*/ 1143011 h 1143011"/>
              <a:gd name="connsiteX10" fmla="*/ 0 w 1664791"/>
              <a:gd name="connsiteY10" fmla="*/ 120016 h 1143011"/>
              <a:gd name="connsiteX11" fmla="*/ 35152 w 1664791"/>
              <a:gd name="connsiteY11" fmla="*/ 35152 h 1143011"/>
              <a:gd name="connsiteX12" fmla="*/ 120016 w 1664791"/>
              <a:gd name="connsiteY12" fmla="*/ 0 h 114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64791" h="1143011">
                <a:moveTo>
                  <a:pt x="1544775" y="1143011"/>
                </a:moveTo>
                <a:lnTo>
                  <a:pt x="120016" y="1143011"/>
                </a:lnTo>
                <a:cubicBezTo>
                  <a:pt x="88186" y="1143011"/>
                  <a:pt x="57659" y="1130366"/>
                  <a:pt x="35152" y="1107859"/>
                </a:cubicBezTo>
                <a:cubicBezTo>
                  <a:pt x="12645" y="1085352"/>
                  <a:pt x="0" y="1054825"/>
                  <a:pt x="0" y="1022995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664791" y="0"/>
                </a:lnTo>
                <a:lnTo>
                  <a:pt x="1664791" y="0"/>
                </a:lnTo>
                <a:lnTo>
                  <a:pt x="1664791" y="0"/>
                </a:lnTo>
                <a:lnTo>
                  <a:pt x="1664791" y="1022995"/>
                </a:lnTo>
                <a:cubicBezTo>
                  <a:pt x="1664791" y="1054825"/>
                  <a:pt x="1652146" y="1085352"/>
                  <a:pt x="1629639" y="1107859"/>
                </a:cubicBezTo>
                <a:cubicBezTo>
                  <a:pt x="1607132" y="1130366"/>
                  <a:pt x="1576605" y="1143011"/>
                  <a:pt x="1544775" y="1143011"/>
                </a:cubicBezTo>
                <a:close/>
              </a:path>
            </a:pathLst>
          </a:custGeom>
          <a:solidFill>
            <a:srgbClr val="00B0F0"/>
          </a:solidFill>
          <a:ln w="0" cap="rnd"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0280" tIns="135128" rIns="170279" bIns="170280" spcCol="1270"/>
          <a:lstStyle/>
          <a:p>
            <a:pPr algn="ctr" defTabSz="8445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900" dirty="0"/>
              <a:t>The Placater or “People Pleaser”</a:t>
            </a:r>
          </a:p>
        </p:txBody>
      </p:sp>
      <p:sp>
        <p:nvSpPr>
          <p:cNvPr id="12" name="Freeform 11"/>
          <p:cNvSpPr/>
          <p:nvPr/>
        </p:nvSpPr>
        <p:spPr bwMode="auto">
          <a:xfrm>
            <a:off x="4842466" y="5316538"/>
            <a:ext cx="1665287" cy="1143000"/>
          </a:xfrm>
          <a:custGeom>
            <a:avLst/>
            <a:gdLst>
              <a:gd name="connsiteX0" fmla="*/ 120016 w 1664791"/>
              <a:gd name="connsiteY0" fmla="*/ 0 h 1143011"/>
              <a:gd name="connsiteX1" fmla="*/ 1544775 w 1664791"/>
              <a:gd name="connsiteY1" fmla="*/ 0 h 1143011"/>
              <a:gd name="connsiteX2" fmla="*/ 1629639 w 1664791"/>
              <a:gd name="connsiteY2" fmla="*/ 35152 h 1143011"/>
              <a:gd name="connsiteX3" fmla="*/ 1664791 w 1664791"/>
              <a:gd name="connsiteY3" fmla="*/ 120016 h 1143011"/>
              <a:gd name="connsiteX4" fmla="*/ 1664791 w 1664791"/>
              <a:gd name="connsiteY4" fmla="*/ 1143011 h 1143011"/>
              <a:gd name="connsiteX5" fmla="*/ 1664791 w 1664791"/>
              <a:gd name="connsiteY5" fmla="*/ 1143011 h 1143011"/>
              <a:gd name="connsiteX6" fmla="*/ 1664791 w 1664791"/>
              <a:gd name="connsiteY6" fmla="*/ 1143011 h 1143011"/>
              <a:gd name="connsiteX7" fmla="*/ 0 w 1664791"/>
              <a:gd name="connsiteY7" fmla="*/ 1143011 h 1143011"/>
              <a:gd name="connsiteX8" fmla="*/ 0 w 1664791"/>
              <a:gd name="connsiteY8" fmla="*/ 1143011 h 1143011"/>
              <a:gd name="connsiteX9" fmla="*/ 0 w 1664791"/>
              <a:gd name="connsiteY9" fmla="*/ 1143011 h 1143011"/>
              <a:gd name="connsiteX10" fmla="*/ 0 w 1664791"/>
              <a:gd name="connsiteY10" fmla="*/ 120016 h 1143011"/>
              <a:gd name="connsiteX11" fmla="*/ 35152 w 1664791"/>
              <a:gd name="connsiteY11" fmla="*/ 35152 h 1143011"/>
              <a:gd name="connsiteX12" fmla="*/ 120016 w 1664791"/>
              <a:gd name="connsiteY12" fmla="*/ 0 h 114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64791" h="1143011">
                <a:moveTo>
                  <a:pt x="1544775" y="1143011"/>
                </a:moveTo>
                <a:lnTo>
                  <a:pt x="120016" y="1143011"/>
                </a:lnTo>
                <a:cubicBezTo>
                  <a:pt x="88186" y="1143011"/>
                  <a:pt x="57659" y="1130366"/>
                  <a:pt x="35152" y="1107859"/>
                </a:cubicBezTo>
                <a:cubicBezTo>
                  <a:pt x="12645" y="1085352"/>
                  <a:pt x="0" y="1054825"/>
                  <a:pt x="0" y="1022995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664791" y="0"/>
                </a:lnTo>
                <a:lnTo>
                  <a:pt x="1664791" y="0"/>
                </a:lnTo>
                <a:lnTo>
                  <a:pt x="1664791" y="0"/>
                </a:lnTo>
                <a:lnTo>
                  <a:pt x="1664791" y="1022995"/>
                </a:lnTo>
                <a:cubicBezTo>
                  <a:pt x="1664791" y="1054825"/>
                  <a:pt x="1652146" y="1085352"/>
                  <a:pt x="1629639" y="1107859"/>
                </a:cubicBezTo>
                <a:cubicBezTo>
                  <a:pt x="1607132" y="1130366"/>
                  <a:pt x="1576605" y="1143011"/>
                  <a:pt x="1544775" y="1143011"/>
                </a:cubicBezTo>
                <a:close/>
              </a:path>
            </a:pathLst>
          </a:custGeom>
          <a:solidFill>
            <a:srgbClr val="00B0F0"/>
          </a:solidFill>
          <a:ln w="0" cap="rnd"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0280" tIns="135128" rIns="170281" bIns="170280" spcCol="1270"/>
          <a:lstStyle/>
          <a:p>
            <a:pPr algn="ctr" defTabSz="8445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900" dirty="0"/>
              <a:t>The</a:t>
            </a:r>
            <a:br>
              <a:rPr lang="en-US" sz="1900" dirty="0"/>
            </a:br>
            <a:r>
              <a:rPr lang="en-US" sz="1900" dirty="0"/>
              <a:t>Blamer</a:t>
            </a:r>
          </a:p>
        </p:txBody>
      </p:sp>
      <p:sp>
        <p:nvSpPr>
          <p:cNvPr id="14" name="Freeform 13"/>
          <p:cNvSpPr/>
          <p:nvPr/>
        </p:nvSpPr>
        <p:spPr bwMode="auto">
          <a:xfrm>
            <a:off x="6711950" y="5302250"/>
            <a:ext cx="1665288" cy="1143000"/>
          </a:xfrm>
          <a:custGeom>
            <a:avLst/>
            <a:gdLst>
              <a:gd name="connsiteX0" fmla="*/ 120016 w 1664791"/>
              <a:gd name="connsiteY0" fmla="*/ 0 h 1143011"/>
              <a:gd name="connsiteX1" fmla="*/ 1544775 w 1664791"/>
              <a:gd name="connsiteY1" fmla="*/ 0 h 1143011"/>
              <a:gd name="connsiteX2" fmla="*/ 1629639 w 1664791"/>
              <a:gd name="connsiteY2" fmla="*/ 35152 h 1143011"/>
              <a:gd name="connsiteX3" fmla="*/ 1664791 w 1664791"/>
              <a:gd name="connsiteY3" fmla="*/ 120016 h 1143011"/>
              <a:gd name="connsiteX4" fmla="*/ 1664791 w 1664791"/>
              <a:gd name="connsiteY4" fmla="*/ 1143011 h 1143011"/>
              <a:gd name="connsiteX5" fmla="*/ 1664791 w 1664791"/>
              <a:gd name="connsiteY5" fmla="*/ 1143011 h 1143011"/>
              <a:gd name="connsiteX6" fmla="*/ 1664791 w 1664791"/>
              <a:gd name="connsiteY6" fmla="*/ 1143011 h 1143011"/>
              <a:gd name="connsiteX7" fmla="*/ 0 w 1664791"/>
              <a:gd name="connsiteY7" fmla="*/ 1143011 h 1143011"/>
              <a:gd name="connsiteX8" fmla="*/ 0 w 1664791"/>
              <a:gd name="connsiteY8" fmla="*/ 1143011 h 1143011"/>
              <a:gd name="connsiteX9" fmla="*/ 0 w 1664791"/>
              <a:gd name="connsiteY9" fmla="*/ 1143011 h 1143011"/>
              <a:gd name="connsiteX10" fmla="*/ 0 w 1664791"/>
              <a:gd name="connsiteY10" fmla="*/ 120016 h 1143011"/>
              <a:gd name="connsiteX11" fmla="*/ 35152 w 1664791"/>
              <a:gd name="connsiteY11" fmla="*/ 35152 h 1143011"/>
              <a:gd name="connsiteX12" fmla="*/ 120016 w 1664791"/>
              <a:gd name="connsiteY12" fmla="*/ 0 h 114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64791" h="1143011">
                <a:moveTo>
                  <a:pt x="1544775" y="1143011"/>
                </a:moveTo>
                <a:lnTo>
                  <a:pt x="120016" y="1143011"/>
                </a:lnTo>
                <a:cubicBezTo>
                  <a:pt x="88186" y="1143011"/>
                  <a:pt x="57659" y="1130366"/>
                  <a:pt x="35152" y="1107859"/>
                </a:cubicBezTo>
                <a:cubicBezTo>
                  <a:pt x="12645" y="1085352"/>
                  <a:pt x="0" y="1054825"/>
                  <a:pt x="0" y="1022995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664791" y="0"/>
                </a:lnTo>
                <a:lnTo>
                  <a:pt x="1664791" y="0"/>
                </a:lnTo>
                <a:lnTo>
                  <a:pt x="1664791" y="0"/>
                </a:lnTo>
                <a:lnTo>
                  <a:pt x="1664791" y="1022995"/>
                </a:lnTo>
                <a:cubicBezTo>
                  <a:pt x="1664791" y="1054825"/>
                  <a:pt x="1652146" y="1085352"/>
                  <a:pt x="1629639" y="1107859"/>
                </a:cubicBezTo>
                <a:cubicBezTo>
                  <a:pt x="1607132" y="1130366"/>
                  <a:pt x="1576605" y="1143011"/>
                  <a:pt x="1544775" y="1143011"/>
                </a:cubicBezTo>
                <a:close/>
              </a:path>
            </a:pathLst>
          </a:custGeom>
          <a:solidFill>
            <a:srgbClr val="00B0F0"/>
          </a:solidFill>
          <a:ln w="0" cap="rnd"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0280" tIns="135129" rIns="170280" bIns="170280" spcCol="1270"/>
          <a:lstStyle/>
          <a:p>
            <a:pPr algn="ctr" defTabSz="8445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900" dirty="0"/>
              <a:t>The Computer</a:t>
            </a:r>
          </a:p>
        </p:txBody>
      </p:sp>
      <p:sp>
        <p:nvSpPr>
          <p:cNvPr id="16" name="Freeform 15"/>
          <p:cNvSpPr/>
          <p:nvPr/>
        </p:nvSpPr>
        <p:spPr bwMode="auto">
          <a:xfrm>
            <a:off x="8543925" y="5316538"/>
            <a:ext cx="1665288" cy="1143000"/>
          </a:xfrm>
          <a:custGeom>
            <a:avLst/>
            <a:gdLst>
              <a:gd name="connsiteX0" fmla="*/ 120016 w 1664791"/>
              <a:gd name="connsiteY0" fmla="*/ 0 h 1143011"/>
              <a:gd name="connsiteX1" fmla="*/ 1544775 w 1664791"/>
              <a:gd name="connsiteY1" fmla="*/ 0 h 1143011"/>
              <a:gd name="connsiteX2" fmla="*/ 1629639 w 1664791"/>
              <a:gd name="connsiteY2" fmla="*/ 35152 h 1143011"/>
              <a:gd name="connsiteX3" fmla="*/ 1664791 w 1664791"/>
              <a:gd name="connsiteY3" fmla="*/ 120016 h 1143011"/>
              <a:gd name="connsiteX4" fmla="*/ 1664791 w 1664791"/>
              <a:gd name="connsiteY4" fmla="*/ 1143011 h 1143011"/>
              <a:gd name="connsiteX5" fmla="*/ 1664791 w 1664791"/>
              <a:gd name="connsiteY5" fmla="*/ 1143011 h 1143011"/>
              <a:gd name="connsiteX6" fmla="*/ 1664791 w 1664791"/>
              <a:gd name="connsiteY6" fmla="*/ 1143011 h 1143011"/>
              <a:gd name="connsiteX7" fmla="*/ 0 w 1664791"/>
              <a:gd name="connsiteY7" fmla="*/ 1143011 h 1143011"/>
              <a:gd name="connsiteX8" fmla="*/ 0 w 1664791"/>
              <a:gd name="connsiteY8" fmla="*/ 1143011 h 1143011"/>
              <a:gd name="connsiteX9" fmla="*/ 0 w 1664791"/>
              <a:gd name="connsiteY9" fmla="*/ 1143011 h 1143011"/>
              <a:gd name="connsiteX10" fmla="*/ 0 w 1664791"/>
              <a:gd name="connsiteY10" fmla="*/ 120016 h 1143011"/>
              <a:gd name="connsiteX11" fmla="*/ 35152 w 1664791"/>
              <a:gd name="connsiteY11" fmla="*/ 35152 h 1143011"/>
              <a:gd name="connsiteX12" fmla="*/ 120016 w 1664791"/>
              <a:gd name="connsiteY12" fmla="*/ 0 h 114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64791" h="1143011">
                <a:moveTo>
                  <a:pt x="1544775" y="1143011"/>
                </a:moveTo>
                <a:lnTo>
                  <a:pt x="120016" y="1143011"/>
                </a:lnTo>
                <a:cubicBezTo>
                  <a:pt x="88186" y="1143011"/>
                  <a:pt x="57659" y="1130366"/>
                  <a:pt x="35152" y="1107859"/>
                </a:cubicBezTo>
                <a:cubicBezTo>
                  <a:pt x="12645" y="1085352"/>
                  <a:pt x="0" y="1054825"/>
                  <a:pt x="0" y="1022995"/>
                </a:cubicBez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664791" y="0"/>
                </a:lnTo>
                <a:lnTo>
                  <a:pt x="1664791" y="0"/>
                </a:lnTo>
                <a:lnTo>
                  <a:pt x="1664791" y="0"/>
                </a:lnTo>
                <a:lnTo>
                  <a:pt x="1664791" y="1022995"/>
                </a:lnTo>
                <a:cubicBezTo>
                  <a:pt x="1664791" y="1054825"/>
                  <a:pt x="1652146" y="1085352"/>
                  <a:pt x="1629639" y="1107859"/>
                </a:cubicBezTo>
                <a:cubicBezTo>
                  <a:pt x="1607132" y="1130366"/>
                  <a:pt x="1576605" y="1143011"/>
                  <a:pt x="1544775" y="1143011"/>
                </a:cubicBezTo>
                <a:close/>
              </a:path>
            </a:pathLst>
          </a:custGeom>
          <a:solidFill>
            <a:srgbClr val="00B0F0"/>
          </a:solidFill>
          <a:ln w="0" cap="rnd">
            <a:miter lim="800000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0280" tIns="135129" rIns="170281" bIns="170280" spcCol="1270"/>
          <a:lstStyle/>
          <a:p>
            <a:pPr algn="ctr" defTabSz="8445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900" dirty="0"/>
              <a:t>The Distracter</a:t>
            </a:r>
          </a:p>
        </p:txBody>
      </p:sp>
      <p:sp>
        <p:nvSpPr>
          <p:cNvPr id="51207" name="Rectangle 3"/>
          <p:cNvSpPr>
            <a:spLocks noChangeArrowheads="1"/>
          </p:cNvSpPr>
          <p:nvPr/>
        </p:nvSpPr>
        <p:spPr bwMode="auto">
          <a:xfrm>
            <a:off x="2819400" y="228600"/>
            <a:ext cx="762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Stress Styles of Communication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977443" y="6550224"/>
            <a:ext cx="71846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WB-18</a:t>
            </a:r>
          </a:p>
        </p:txBody>
      </p:sp>
      <p:pic>
        <p:nvPicPr>
          <p:cNvPr id="19" name="Picture 18" descr="Placater iStock_000003182562Medium_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6930" y="2057400"/>
            <a:ext cx="1822819" cy="2731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19" descr="Computer Man.t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0379" y="2057400"/>
            <a:ext cx="1819656" cy="272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20" descr="Distractor_ lamphead.jp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1424" y="2057400"/>
            <a:ext cx="1819656" cy="2734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1" descr="blamer woman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720" y="2057400"/>
            <a:ext cx="1819656" cy="2734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6221135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Grp="1" noChangeArrowheads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 anchor="t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yriad Pro" pitchFamily="34" charset="0"/>
                <a:ea typeface="+mj-ea"/>
              </a:rPr>
              <a:t>Leveling Posture</a:t>
            </a:r>
            <a:endParaRPr lang="en-US" sz="1800" b="1" kern="0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yriad Pro" pitchFamily="34" charset="0"/>
              <a:ea typeface="+mj-ea"/>
            </a:endParaRPr>
          </a:p>
        </p:txBody>
      </p:sp>
      <p:pic>
        <p:nvPicPr>
          <p:cNvPr id="13" name="Content Placeholder 12" descr="Holding Hands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71800" y="1371600"/>
            <a:ext cx="685800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032701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64</TotalTime>
  <Words>538</Words>
  <Application>Microsoft Office PowerPoint</Application>
  <PresentationFormat>Widescreen</PresentationFormat>
  <Paragraphs>153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ＭＳ Ｐゴシック</vt:lpstr>
      <vt:lpstr>Arial</vt:lpstr>
      <vt:lpstr>Arial Narrow</vt:lpstr>
      <vt:lpstr>Calibri</vt:lpstr>
      <vt:lpstr>Century Gothic</vt:lpstr>
      <vt:lpstr>Myriad Pro</vt:lpstr>
      <vt:lpstr>Wingdings 3</vt:lpstr>
      <vt:lpstr>Ion</vt:lpstr>
      <vt:lpstr>Office Theme</vt:lpstr>
      <vt:lpstr>Care for the Spirit </vt:lpstr>
      <vt:lpstr> </vt:lpstr>
      <vt:lpstr>Care for the Spirit :  Can you hear me now?!!</vt:lpstr>
      <vt:lpstr>PowerPoint Presentation</vt:lpstr>
      <vt:lpstr>PowerPoint Presentation</vt:lpstr>
      <vt:lpstr>The Language of Love “BONDING”</vt:lpstr>
      <vt:lpstr> </vt:lpstr>
      <vt:lpstr>PowerPoint Presentation</vt:lpstr>
      <vt:lpstr>Leveling Posture</vt:lpstr>
      <vt:lpstr>Daily Temperature Reading with appreciation to Virginia Satir</vt:lpstr>
      <vt:lpstr> </vt:lpstr>
      <vt:lpstr>PAIRS Emotional Jug</vt:lpstr>
      <vt:lpstr>EMPTYING THE EMOTIONAL JUG</vt:lpstr>
      <vt:lpstr> 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Dick Millspaugh</dc:creator>
  <cp:lastModifiedBy>Dick Millspaugh</cp:lastModifiedBy>
  <cp:revision>8</cp:revision>
  <dcterms:created xsi:type="dcterms:W3CDTF">2016-03-09T15:13:27Z</dcterms:created>
  <dcterms:modified xsi:type="dcterms:W3CDTF">2016-03-10T14:30:27Z</dcterms:modified>
</cp:coreProperties>
</file>