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90" r:id="rId12"/>
    <p:sldId id="294" r:id="rId13"/>
    <p:sldId id="279"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697203-5C2A-4EB6-8A7C-4DB96C18226E}">
          <p14:sldIdLst>
            <p14:sldId id="256"/>
            <p14:sldId id="257"/>
            <p14:sldId id="258"/>
            <p14:sldId id="259"/>
            <p14:sldId id="260"/>
            <p14:sldId id="261"/>
            <p14:sldId id="262"/>
            <p14:sldId id="263"/>
            <p14:sldId id="264"/>
            <p14:sldId id="265"/>
            <p14:sldId id="290"/>
          </p14:sldIdLst>
        </p14:section>
        <p14:section name="Untitled Section" id="{F22D038B-AF71-4996-9CD4-B60946617D04}">
          <p14:sldIdLst>
            <p14:sldId id="294"/>
            <p14:sldId id="279"/>
            <p14:sldId id="268"/>
            <p14:sldId id="269"/>
            <p14:sldId id="270"/>
            <p14:sldId id="271"/>
            <p14:sldId id="272"/>
            <p14:sldId id="273"/>
            <p14:sldId id="274"/>
            <p14:sldId id="275"/>
            <p14:sldId id="276"/>
            <p14:sldId id="277"/>
            <p14:sldId id="278"/>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056" y="36"/>
      </p:cViewPr>
      <p:guideLst>
        <p:guide orient="horz" pos="2160"/>
        <p:guide pos="2880"/>
      </p:guideLst>
    </p:cSldViewPr>
  </p:slideViewPr>
  <p:notesTextViewPr>
    <p:cViewPr>
      <p:scale>
        <a:sx n="1" d="1"/>
        <a:sy n="1" d="1"/>
      </p:scale>
      <p:origin x="0" y="0"/>
    </p:cViewPr>
  </p:notesTextViewPr>
  <p:sorterViewPr>
    <p:cViewPr>
      <p:scale>
        <a:sx n="100" d="100"/>
        <a:sy n="100" d="100"/>
      </p:scale>
      <p:origin x="0" y="30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4E2AC-F1B1-4D58-8DAB-CF6FF730865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356D555-6C39-4EDB-B0FE-7114386C702C}">
      <dgm:prSet phldrT="[Text]"/>
      <dgm:spPr/>
      <dgm:t>
        <a:bodyPr/>
        <a:lstStyle/>
        <a:p>
          <a:r>
            <a:rPr lang="en-US"/>
            <a:t>Alienation</a:t>
          </a:r>
        </a:p>
      </dgm:t>
    </dgm:pt>
    <dgm:pt modelId="{DD920185-BEA8-434C-9561-F4B8AF747767}" type="parTrans" cxnId="{A3296020-B970-4111-A8AF-1A5A89900E9C}">
      <dgm:prSet/>
      <dgm:spPr/>
      <dgm:t>
        <a:bodyPr/>
        <a:lstStyle/>
        <a:p>
          <a:endParaRPr lang="en-US"/>
        </a:p>
      </dgm:t>
    </dgm:pt>
    <dgm:pt modelId="{4207C09C-2452-4EB2-9816-BB6341E309F7}" type="sibTrans" cxnId="{A3296020-B970-4111-A8AF-1A5A89900E9C}">
      <dgm:prSet/>
      <dgm:spPr/>
      <dgm:t>
        <a:bodyPr/>
        <a:lstStyle/>
        <a:p>
          <a:endParaRPr lang="en-US"/>
        </a:p>
      </dgm:t>
    </dgm:pt>
    <dgm:pt modelId="{8FF652F6-463D-43AB-9711-8AB58DAAD17D}">
      <dgm:prSet phldrT="[Text]"/>
      <dgm:spPr/>
      <dgm:t>
        <a:bodyPr/>
        <a:lstStyle/>
        <a:p>
          <a:r>
            <a:rPr lang="en-US"/>
            <a:t>Goals/Expected Outcomes</a:t>
          </a:r>
        </a:p>
      </dgm:t>
    </dgm:pt>
    <dgm:pt modelId="{5600E8CE-BDDC-4EAB-97C8-AE844629C94A}" type="parTrans" cxnId="{241CDFD8-DF4A-4214-9825-4C6063A35DF5}">
      <dgm:prSet/>
      <dgm:spPr/>
      <dgm:t>
        <a:bodyPr/>
        <a:lstStyle/>
        <a:p>
          <a:endParaRPr lang="en-US"/>
        </a:p>
      </dgm:t>
    </dgm:pt>
    <dgm:pt modelId="{D428CFAB-640D-44ED-97E5-2330BDB96EBD}" type="sibTrans" cxnId="{241CDFD8-DF4A-4214-9825-4C6063A35DF5}">
      <dgm:prSet/>
      <dgm:spPr/>
      <dgm:t>
        <a:bodyPr/>
        <a:lstStyle/>
        <a:p>
          <a:endParaRPr lang="en-US"/>
        </a:p>
      </dgm:t>
    </dgm:pt>
    <dgm:pt modelId="{3E209738-8603-4064-82C8-41DEF6D17DA3}">
      <dgm:prSet phldrT="[Text]" custT="1"/>
      <dgm:spPr/>
      <dgm:t>
        <a:bodyPr/>
        <a:lstStyle/>
        <a:p>
          <a:r>
            <a:rPr lang="en-US" sz="1100"/>
            <a:t>Experiences loving and supportive relationships</a:t>
          </a:r>
        </a:p>
      </dgm:t>
    </dgm:pt>
    <dgm:pt modelId="{3E24F715-4DC0-4F3F-AAE5-6D4FE454888D}" type="parTrans" cxnId="{01E4A40A-E07B-4F34-BF5F-138A6FEAE7C0}">
      <dgm:prSet/>
      <dgm:spPr/>
      <dgm:t>
        <a:bodyPr/>
        <a:lstStyle/>
        <a:p>
          <a:endParaRPr lang="en-US"/>
        </a:p>
      </dgm:t>
    </dgm:pt>
    <dgm:pt modelId="{A4A78D4F-0687-430A-94C3-AD643A8A3674}" type="sibTrans" cxnId="{01E4A40A-E07B-4F34-BF5F-138A6FEAE7C0}">
      <dgm:prSet/>
      <dgm:spPr/>
      <dgm:t>
        <a:bodyPr/>
        <a:lstStyle/>
        <a:p>
          <a:endParaRPr lang="en-US"/>
        </a:p>
      </dgm:t>
    </dgm:pt>
    <dgm:pt modelId="{FE9AF7C7-B476-49B3-A78C-715A024B135C}">
      <dgm:prSet phldrT="[Text]" custT="1"/>
      <dgm:spPr/>
      <dgm:t>
        <a:bodyPr/>
        <a:lstStyle/>
        <a:p>
          <a:r>
            <a:rPr lang="en-US" sz="1000">
              <a:latin typeface="Arial" pitchFamily="34" charset="0"/>
              <a:cs typeface="Arial" pitchFamily="34" charset="0"/>
            </a:rPr>
            <a:t>Actively/intentionally forgives self, family, friends, institutions, God</a:t>
          </a:r>
        </a:p>
      </dgm:t>
    </dgm:pt>
    <dgm:pt modelId="{B84DCAAA-B907-4D95-B789-2ED53079019C}" type="parTrans" cxnId="{A84B3655-BABB-411B-B04B-7987AE8F829F}">
      <dgm:prSet/>
      <dgm:spPr/>
      <dgm:t>
        <a:bodyPr/>
        <a:lstStyle/>
        <a:p>
          <a:endParaRPr lang="en-US"/>
        </a:p>
      </dgm:t>
    </dgm:pt>
    <dgm:pt modelId="{5D728B92-EBEB-41FC-9D87-96FA4779CB14}" type="sibTrans" cxnId="{A84B3655-BABB-411B-B04B-7987AE8F829F}">
      <dgm:prSet/>
      <dgm:spPr/>
      <dgm:t>
        <a:bodyPr/>
        <a:lstStyle/>
        <a:p>
          <a:endParaRPr lang="en-US"/>
        </a:p>
      </dgm:t>
    </dgm:pt>
    <dgm:pt modelId="{0B35B854-C48A-4BF1-96A3-936B9721CF31}">
      <dgm:prSet phldrT="[Text]"/>
      <dgm:spPr/>
      <dgm:t>
        <a:bodyPr/>
        <a:lstStyle/>
        <a:p>
          <a:r>
            <a:rPr lang="en-US"/>
            <a:t>Interventions</a:t>
          </a:r>
        </a:p>
      </dgm:t>
    </dgm:pt>
    <dgm:pt modelId="{A2900571-D61C-4CCF-85F0-1B0E1D60C22B}" type="parTrans" cxnId="{7F8EA2F8-E11F-41EE-BF63-FCAA984C95F4}">
      <dgm:prSet/>
      <dgm:spPr/>
      <dgm:t>
        <a:bodyPr/>
        <a:lstStyle/>
        <a:p>
          <a:endParaRPr lang="en-US"/>
        </a:p>
      </dgm:t>
    </dgm:pt>
    <dgm:pt modelId="{0268F126-6650-4E9D-BF83-5DFDF9D57B29}" type="sibTrans" cxnId="{7F8EA2F8-E11F-41EE-BF63-FCAA984C95F4}">
      <dgm:prSet/>
      <dgm:spPr/>
      <dgm:t>
        <a:bodyPr/>
        <a:lstStyle/>
        <a:p>
          <a:endParaRPr lang="en-US"/>
        </a:p>
      </dgm:t>
    </dgm:pt>
    <dgm:pt modelId="{E363BE11-3B62-448F-A051-B11FF2867D2B}">
      <dgm:prSet phldrT="[Text]" custT="1"/>
      <dgm:spPr/>
      <dgm:t>
        <a:bodyPr/>
        <a:lstStyle/>
        <a:p>
          <a:r>
            <a:rPr lang="en-US" sz="1000">
              <a:latin typeface="Arial" pitchFamily="34" charset="0"/>
              <a:cs typeface="Arial" pitchFamily="34" charset="0"/>
            </a:rPr>
            <a:t>Facilitate open expression of feelings</a:t>
          </a:r>
        </a:p>
      </dgm:t>
    </dgm:pt>
    <dgm:pt modelId="{C5189F5D-A82F-4F64-A74B-3B09B46E4612}" type="parTrans" cxnId="{FE2179B2-5DB3-4A11-B60C-9D7AF475A102}">
      <dgm:prSet/>
      <dgm:spPr/>
      <dgm:t>
        <a:bodyPr/>
        <a:lstStyle/>
        <a:p>
          <a:endParaRPr lang="en-US"/>
        </a:p>
      </dgm:t>
    </dgm:pt>
    <dgm:pt modelId="{6CB87C95-44EA-4CED-9717-1B79F18BFC17}" type="sibTrans" cxnId="{FE2179B2-5DB3-4A11-B60C-9D7AF475A102}">
      <dgm:prSet/>
      <dgm:spPr/>
      <dgm:t>
        <a:bodyPr/>
        <a:lstStyle/>
        <a:p>
          <a:endParaRPr lang="en-US"/>
        </a:p>
      </dgm:t>
    </dgm:pt>
    <dgm:pt modelId="{1BDAF1B6-77BF-4A2C-AA2D-7E85A53B4FFE}">
      <dgm:prSet phldrT="[Text]" custT="1"/>
      <dgm:spPr/>
      <dgm:t>
        <a:bodyPr/>
        <a:lstStyle/>
        <a:p>
          <a:r>
            <a:rPr lang="en-US" sz="1000">
              <a:latin typeface="Arial" pitchFamily="34" charset="0"/>
              <a:cs typeface="Arial" pitchFamily="34" charset="0"/>
            </a:rPr>
            <a:t>Use open-ended questions to elicit feelings</a:t>
          </a:r>
        </a:p>
      </dgm:t>
    </dgm:pt>
    <dgm:pt modelId="{D7DCB4D6-E122-4085-8ACC-A6A6037EC022}" type="parTrans" cxnId="{9C89C877-0A27-4120-AC07-27E429ECCD86}">
      <dgm:prSet/>
      <dgm:spPr/>
      <dgm:t>
        <a:bodyPr/>
        <a:lstStyle/>
        <a:p>
          <a:endParaRPr lang="en-US"/>
        </a:p>
      </dgm:t>
    </dgm:pt>
    <dgm:pt modelId="{4FCD1A55-B78F-4F84-87D1-A574B0D5B3A4}" type="sibTrans" cxnId="{9C89C877-0A27-4120-AC07-27E429ECCD86}">
      <dgm:prSet/>
      <dgm:spPr/>
      <dgm:t>
        <a:bodyPr/>
        <a:lstStyle/>
        <a:p>
          <a:endParaRPr lang="en-US"/>
        </a:p>
      </dgm:t>
    </dgm:pt>
    <dgm:pt modelId="{D1C2BD01-0D65-42E8-8D5F-BFC9701F7C50}">
      <dgm:prSet phldrT="[Text]" custT="1"/>
      <dgm:spPr/>
      <dgm:t>
        <a:bodyPr/>
        <a:lstStyle/>
        <a:p>
          <a:r>
            <a:rPr lang="en-US" sz="1000">
              <a:latin typeface="Arial" pitchFamily="34" charset="0"/>
              <a:cs typeface="Arial" pitchFamily="34" charset="0"/>
            </a:rPr>
            <a:t>Establishes/re-establishes connection with clergyperson, family, friends</a:t>
          </a:r>
        </a:p>
      </dgm:t>
    </dgm:pt>
    <dgm:pt modelId="{EC8CB6A3-DF31-45C5-A65B-1CD9E70BBA87}" type="parTrans" cxnId="{6B7EA6AC-D918-43D0-B3A2-447C04E839BC}">
      <dgm:prSet/>
      <dgm:spPr/>
      <dgm:t>
        <a:bodyPr/>
        <a:lstStyle/>
        <a:p>
          <a:endParaRPr lang="en-US"/>
        </a:p>
      </dgm:t>
    </dgm:pt>
    <dgm:pt modelId="{3DDB2F3D-062F-49B9-9DDB-8AFA24406048}" type="sibTrans" cxnId="{6B7EA6AC-D918-43D0-B3A2-447C04E839BC}">
      <dgm:prSet/>
      <dgm:spPr/>
      <dgm:t>
        <a:bodyPr/>
        <a:lstStyle/>
        <a:p>
          <a:endParaRPr lang="en-US"/>
        </a:p>
      </dgm:t>
    </dgm:pt>
    <dgm:pt modelId="{E9CF43F1-7E43-4874-AFA4-316D332C62D8}">
      <dgm:prSet phldrT="[Text]" custT="1"/>
      <dgm:spPr/>
      <dgm:t>
        <a:bodyPr/>
        <a:lstStyle/>
        <a:p>
          <a:r>
            <a:rPr lang="en-US" sz="1000">
              <a:latin typeface="Arial" pitchFamily="34" charset="0"/>
              <a:cs typeface="Arial" pitchFamily="34" charset="0"/>
            </a:rPr>
            <a:t>Releases guilt</a:t>
          </a:r>
        </a:p>
      </dgm:t>
    </dgm:pt>
    <dgm:pt modelId="{160512D8-1EF9-4DD8-BCCF-2009BC500864}" type="parTrans" cxnId="{F475471A-CCAA-4F60-B213-FBFF6751C887}">
      <dgm:prSet/>
      <dgm:spPr/>
      <dgm:t>
        <a:bodyPr/>
        <a:lstStyle/>
        <a:p>
          <a:endParaRPr lang="en-US"/>
        </a:p>
      </dgm:t>
    </dgm:pt>
    <dgm:pt modelId="{0A64CE71-10C4-43E6-B005-9AB2DBC27E8F}" type="sibTrans" cxnId="{F475471A-CCAA-4F60-B213-FBFF6751C887}">
      <dgm:prSet/>
      <dgm:spPr/>
      <dgm:t>
        <a:bodyPr/>
        <a:lstStyle/>
        <a:p>
          <a:endParaRPr lang="en-US"/>
        </a:p>
      </dgm:t>
    </dgm:pt>
    <dgm:pt modelId="{15EFA6A3-5ECE-46F0-97B8-7E391A5ADECB}">
      <dgm:prSet phldrT="[Text]" custT="1"/>
      <dgm:spPr/>
      <dgm:t>
        <a:bodyPr/>
        <a:lstStyle/>
        <a:p>
          <a:r>
            <a:rPr lang="en-US" sz="1000">
              <a:latin typeface="Arial" pitchFamily="34" charset="0"/>
              <a:cs typeface="Arial" pitchFamily="34" charset="0"/>
            </a:rPr>
            <a:t>Overcomes shame</a:t>
          </a:r>
        </a:p>
      </dgm:t>
    </dgm:pt>
    <dgm:pt modelId="{EACFD271-A29A-4586-88D0-422BB3E9C568}" type="parTrans" cxnId="{21B00320-3B56-4551-BA1B-4F44FD1B3730}">
      <dgm:prSet/>
      <dgm:spPr/>
      <dgm:t>
        <a:bodyPr/>
        <a:lstStyle/>
        <a:p>
          <a:endParaRPr lang="en-US"/>
        </a:p>
      </dgm:t>
    </dgm:pt>
    <dgm:pt modelId="{F1B7229E-5E8D-42B5-89EE-D5FFA6CF30D1}" type="sibTrans" cxnId="{21B00320-3B56-4551-BA1B-4F44FD1B3730}">
      <dgm:prSet/>
      <dgm:spPr/>
      <dgm:t>
        <a:bodyPr/>
        <a:lstStyle/>
        <a:p>
          <a:endParaRPr lang="en-US"/>
        </a:p>
      </dgm:t>
    </dgm:pt>
    <dgm:pt modelId="{0387F44F-C0BC-4401-8FA5-02E839C853AD}">
      <dgm:prSet phldrT="[Text]" custT="1"/>
      <dgm:spPr/>
      <dgm:t>
        <a:bodyPr/>
        <a:lstStyle/>
        <a:p>
          <a:r>
            <a:rPr lang="en-US" sz="1000">
              <a:latin typeface="Arial" pitchFamily="34" charset="0"/>
              <a:cs typeface="Arial" pitchFamily="34" charset="0"/>
            </a:rPr>
            <a:t>Family member(s) reconciles with patient/other family members</a:t>
          </a:r>
        </a:p>
      </dgm:t>
    </dgm:pt>
    <dgm:pt modelId="{B62E00D1-DAE3-49DD-A600-B9281701613D}" type="parTrans" cxnId="{F4B77BDF-4995-4D04-83EB-C8F47925ECB7}">
      <dgm:prSet/>
      <dgm:spPr/>
      <dgm:t>
        <a:bodyPr/>
        <a:lstStyle/>
        <a:p>
          <a:endParaRPr lang="en-US"/>
        </a:p>
      </dgm:t>
    </dgm:pt>
    <dgm:pt modelId="{A5DCF473-92EC-4097-9F25-B88CAD16D132}" type="sibTrans" cxnId="{F4B77BDF-4995-4D04-83EB-C8F47925ECB7}">
      <dgm:prSet/>
      <dgm:spPr/>
      <dgm:t>
        <a:bodyPr/>
        <a:lstStyle/>
        <a:p>
          <a:endParaRPr lang="en-US"/>
        </a:p>
      </dgm:t>
    </dgm:pt>
    <dgm:pt modelId="{5DF687D8-4632-476C-89EF-09022ECE0E8D}">
      <dgm:prSet phldrT="[Text]" custT="1"/>
      <dgm:spPr/>
      <dgm:t>
        <a:bodyPr/>
        <a:lstStyle/>
        <a:p>
          <a:r>
            <a:rPr lang="en-US" sz="1000">
              <a:latin typeface="Arial" pitchFamily="34" charset="0"/>
              <a:cs typeface="Arial" pitchFamily="34" charset="0"/>
            </a:rPr>
            <a:t>Listen to patient’s story/life review</a:t>
          </a:r>
        </a:p>
      </dgm:t>
    </dgm:pt>
    <dgm:pt modelId="{DE3CD0F6-1761-43E3-A6DD-ECEF364EE700}" type="parTrans" cxnId="{9AD9F35C-06FE-44C8-98A1-DC9EDAF16BB3}">
      <dgm:prSet/>
      <dgm:spPr/>
      <dgm:t>
        <a:bodyPr/>
        <a:lstStyle/>
        <a:p>
          <a:endParaRPr lang="en-US"/>
        </a:p>
      </dgm:t>
    </dgm:pt>
    <dgm:pt modelId="{9F314472-9056-4468-88F3-8A2239AFBE99}" type="sibTrans" cxnId="{9AD9F35C-06FE-44C8-98A1-DC9EDAF16BB3}">
      <dgm:prSet/>
      <dgm:spPr/>
      <dgm:t>
        <a:bodyPr/>
        <a:lstStyle/>
        <a:p>
          <a:endParaRPr lang="en-US"/>
        </a:p>
      </dgm:t>
    </dgm:pt>
    <dgm:pt modelId="{1A485907-A5A5-4D18-BDE1-13F9298D827B}">
      <dgm:prSet phldrT="[Text]" custT="1"/>
      <dgm:spPr/>
      <dgm:t>
        <a:bodyPr/>
        <a:lstStyle/>
        <a:p>
          <a:r>
            <a:rPr lang="en-US" sz="1000">
              <a:latin typeface="Arial" pitchFamily="34" charset="0"/>
              <a:cs typeface="Arial" pitchFamily="34" charset="0"/>
            </a:rPr>
            <a:t>Offer reassurance</a:t>
          </a:r>
        </a:p>
      </dgm:t>
    </dgm:pt>
    <dgm:pt modelId="{921BF63E-1C74-4358-9FD3-E4A34E3E2D94}" type="parTrans" cxnId="{C9D43886-EE74-4DD0-A129-381457935175}">
      <dgm:prSet/>
      <dgm:spPr/>
      <dgm:t>
        <a:bodyPr/>
        <a:lstStyle/>
        <a:p>
          <a:endParaRPr lang="en-US"/>
        </a:p>
      </dgm:t>
    </dgm:pt>
    <dgm:pt modelId="{F9D5BB97-3D85-4694-AFB6-E81BEFB2DBF1}" type="sibTrans" cxnId="{C9D43886-EE74-4DD0-A129-381457935175}">
      <dgm:prSet/>
      <dgm:spPr/>
      <dgm:t>
        <a:bodyPr/>
        <a:lstStyle/>
        <a:p>
          <a:endParaRPr lang="en-US"/>
        </a:p>
      </dgm:t>
    </dgm:pt>
    <dgm:pt modelId="{B91DD39C-B3E5-4E09-BD54-9FECD992B3BA}">
      <dgm:prSet phldrT="[Text]" custT="1"/>
      <dgm:spPr/>
      <dgm:t>
        <a:bodyPr/>
        <a:lstStyle/>
        <a:p>
          <a:r>
            <a:rPr lang="en-US" sz="1000">
              <a:latin typeface="Arial" pitchFamily="34" charset="0"/>
              <a:cs typeface="Arial" pitchFamily="34" charset="0"/>
            </a:rPr>
            <a:t>Assess faith community support</a:t>
          </a:r>
        </a:p>
      </dgm:t>
    </dgm:pt>
    <dgm:pt modelId="{27DDF59A-C69B-47C2-8689-DB1459C3E4B9}" type="parTrans" cxnId="{B875C572-C3EE-40F9-BAA6-D3EC683BC49A}">
      <dgm:prSet/>
      <dgm:spPr/>
      <dgm:t>
        <a:bodyPr/>
        <a:lstStyle/>
        <a:p>
          <a:endParaRPr lang="en-US"/>
        </a:p>
      </dgm:t>
    </dgm:pt>
    <dgm:pt modelId="{CB7F0200-205E-4B4C-8E0B-27C6156357AA}" type="sibTrans" cxnId="{B875C572-C3EE-40F9-BAA6-D3EC683BC49A}">
      <dgm:prSet/>
      <dgm:spPr/>
      <dgm:t>
        <a:bodyPr/>
        <a:lstStyle/>
        <a:p>
          <a:endParaRPr lang="en-US"/>
        </a:p>
      </dgm:t>
    </dgm:pt>
    <dgm:pt modelId="{3BC74F82-5EA3-47EF-B9E4-5A984D598A2E}">
      <dgm:prSet phldrT="[Text]" custT="1"/>
      <dgm:spPr/>
      <dgm:t>
        <a:bodyPr/>
        <a:lstStyle/>
        <a:p>
          <a:r>
            <a:rPr lang="en-US" sz="900">
              <a:latin typeface="Arial" pitchFamily="34" charset="0"/>
              <a:cs typeface="Arial" pitchFamily="34" charset="0"/>
            </a:rPr>
            <a:t>Facilitate positive relationship with </a:t>
          </a:r>
          <a:r>
            <a:rPr lang="en-US" sz="800">
              <a:latin typeface="Arial" pitchFamily="34" charset="0"/>
              <a:cs typeface="Arial" pitchFamily="34" charset="0"/>
            </a:rPr>
            <a:t>clergyperson(s</a:t>
          </a:r>
          <a:r>
            <a:rPr lang="en-US" sz="900">
              <a:latin typeface="Arial" pitchFamily="34" charset="0"/>
              <a:cs typeface="Arial" pitchFamily="34" charset="0"/>
            </a:rPr>
            <a:t>)/family members/institutions/others</a:t>
          </a:r>
        </a:p>
      </dgm:t>
    </dgm:pt>
    <dgm:pt modelId="{8DCF63CB-8EFB-430A-939E-70583F6EB6F0}" type="parTrans" cxnId="{50FEF401-3C0D-49D4-8990-241AC13DD773}">
      <dgm:prSet/>
      <dgm:spPr/>
      <dgm:t>
        <a:bodyPr/>
        <a:lstStyle/>
        <a:p>
          <a:endParaRPr lang="en-US"/>
        </a:p>
      </dgm:t>
    </dgm:pt>
    <dgm:pt modelId="{FE719866-F72F-4276-AE5C-D67F9D241F4D}" type="sibTrans" cxnId="{50FEF401-3C0D-49D4-8990-241AC13DD773}">
      <dgm:prSet/>
      <dgm:spPr/>
      <dgm:t>
        <a:bodyPr/>
        <a:lstStyle/>
        <a:p>
          <a:endParaRPr lang="en-US"/>
        </a:p>
      </dgm:t>
    </dgm:pt>
    <dgm:pt modelId="{4223903B-AF22-458C-AA3B-2B17FF00BB65}">
      <dgm:prSet phldrT="[Text]" custT="1"/>
      <dgm:spPr/>
      <dgm:t>
        <a:bodyPr/>
        <a:lstStyle/>
        <a:p>
          <a:r>
            <a:rPr lang="en-US" sz="1050">
              <a:latin typeface="Arial" pitchFamily="34" charset="0"/>
              <a:cs typeface="Arial" pitchFamily="34" charset="0"/>
            </a:rPr>
            <a:t>Provide empathetic, pastoral presence</a:t>
          </a:r>
        </a:p>
      </dgm:t>
    </dgm:pt>
    <dgm:pt modelId="{1EB267CA-717C-4A6E-B322-D27EDE12C454}" type="parTrans" cxnId="{6C0C215C-CFCE-468B-8527-5477DEA8613D}">
      <dgm:prSet/>
      <dgm:spPr/>
      <dgm:t>
        <a:bodyPr/>
        <a:lstStyle/>
        <a:p>
          <a:endParaRPr lang="en-US"/>
        </a:p>
      </dgm:t>
    </dgm:pt>
    <dgm:pt modelId="{FC2AF888-FCC0-4205-818A-FEB604D3AD15}" type="sibTrans" cxnId="{6C0C215C-CFCE-468B-8527-5477DEA8613D}">
      <dgm:prSet/>
      <dgm:spPr/>
      <dgm:t>
        <a:bodyPr/>
        <a:lstStyle/>
        <a:p>
          <a:endParaRPr lang="en-US"/>
        </a:p>
      </dgm:t>
    </dgm:pt>
    <dgm:pt modelId="{E9F81179-EC29-47C2-934A-93AC56BEFA0F}">
      <dgm:prSet phldrT="[Text]" custT="1"/>
      <dgm:spPr/>
      <dgm:t>
        <a:bodyPr/>
        <a:lstStyle/>
        <a:p>
          <a:r>
            <a:rPr lang="en-US" sz="1000">
              <a:latin typeface="Arial" pitchFamily="34" charset="0"/>
              <a:cs typeface="Arial" pitchFamily="34" charset="0"/>
            </a:rPr>
            <a:t>Provide reflective listening regarding important life events</a:t>
          </a:r>
        </a:p>
      </dgm:t>
    </dgm:pt>
    <dgm:pt modelId="{17A59E01-1282-4E51-A747-A5C8BB156053}" type="parTrans" cxnId="{ABF989A9-7397-4163-8063-4ABF600025CD}">
      <dgm:prSet/>
      <dgm:spPr/>
      <dgm:t>
        <a:bodyPr/>
        <a:lstStyle/>
        <a:p>
          <a:endParaRPr lang="en-US"/>
        </a:p>
      </dgm:t>
    </dgm:pt>
    <dgm:pt modelId="{E642F74C-89B4-4BF3-A1EC-7F7C475415F9}" type="sibTrans" cxnId="{ABF989A9-7397-4163-8063-4ABF600025CD}">
      <dgm:prSet/>
      <dgm:spPr/>
      <dgm:t>
        <a:bodyPr/>
        <a:lstStyle/>
        <a:p>
          <a:endParaRPr lang="en-US"/>
        </a:p>
      </dgm:t>
    </dgm:pt>
    <dgm:pt modelId="{0AA7AC60-C461-4466-A857-29306EBAEC79}" type="pres">
      <dgm:prSet presAssocID="{6944E2AC-F1B1-4D58-8DAB-CF6FF7308658}" presName="Name0" presStyleCnt="0">
        <dgm:presLayoutVars>
          <dgm:dir/>
          <dgm:animLvl val="lvl"/>
          <dgm:resizeHandles val="exact"/>
        </dgm:presLayoutVars>
      </dgm:prSet>
      <dgm:spPr/>
      <dgm:t>
        <a:bodyPr/>
        <a:lstStyle/>
        <a:p>
          <a:endParaRPr lang="en-US"/>
        </a:p>
      </dgm:t>
    </dgm:pt>
    <dgm:pt modelId="{3BD65B9F-9925-4FB0-9BB7-F15D9E0F26DF}" type="pres">
      <dgm:prSet presAssocID="{0B35B854-C48A-4BF1-96A3-936B9721CF31}" presName="boxAndChildren" presStyleCnt="0"/>
      <dgm:spPr/>
    </dgm:pt>
    <dgm:pt modelId="{40CD3DA3-3954-4DEB-9833-C67A81628C10}" type="pres">
      <dgm:prSet presAssocID="{0B35B854-C48A-4BF1-96A3-936B9721CF31}" presName="parentTextBox" presStyleLbl="node1" presStyleIdx="0" presStyleCnt="3"/>
      <dgm:spPr/>
      <dgm:t>
        <a:bodyPr/>
        <a:lstStyle/>
        <a:p>
          <a:endParaRPr lang="en-US"/>
        </a:p>
      </dgm:t>
    </dgm:pt>
    <dgm:pt modelId="{4D106637-696F-470E-A2B3-9CD8579288F3}" type="pres">
      <dgm:prSet presAssocID="{0B35B854-C48A-4BF1-96A3-936B9721CF31}" presName="entireBox" presStyleLbl="node1" presStyleIdx="0" presStyleCnt="3" custLinFactNeighborX="-157" custLinFactNeighborY="768"/>
      <dgm:spPr/>
      <dgm:t>
        <a:bodyPr/>
        <a:lstStyle/>
        <a:p>
          <a:endParaRPr lang="en-US"/>
        </a:p>
      </dgm:t>
    </dgm:pt>
    <dgm:pt modelId="{89D13709-AC52-441F-AACA-8858B549AB0C}" type="pres">
      <dgm:prSet presAssocID="{0B35B854-C48A-4BF1-96A3-936B9721CF31}" presName="descendantBox" presStyleCnt="0"/>
      <dgm:spPr/>
    </dgm:pt>
    <dgm:pt modelId="{8A21FDE2-7846-47C6-BF02-29DAB51C04F8}" type="pres">
      <dgm:prSet presAssocID="{E363BE11-3B62-448F-A051-B11FF2867D2B}" presName="childTextBox" presStyleLbl="fgAccFollowNode1" presStyleIdx="0" presStyleCnt="14">
        <dgm:presLayoutVars>
          <dgm:bulletEnabled val="1"/>
        </dgm:presLayoutVars>
      </dgm:prSet>
      <dgm:spPr/>
      <dgm:t>
        <a:bodyPr/>
        <a:lstStyle/>
        <a:p>
          <a:endParaRPr lang="en-US"/>
        </a:p>
      </dgm:t>
    </dgm:pt>
    <dgm:pt modelId="{C741D61E-60A8-4747-80AD-F0E55F987052}" type="pres">
      <dgm:prSet presAssocID="{1BDAF1B6-77BF-4A2C-AA2D-7E85A53B4FFE}" presName="childTextBox" presStyleLbl="fgAccFollowNode1" presStyleIdx="1" presStyleCnt="14">
        <dgm:presLayoutVars>
          <dgm:bulletEnabled val="1"/>
        </dgm:presLayoutVars>
      </dgm:prSet>
      <dgm:spPr/>
      <dgm:t>
        <a:bodyPr/>
        <a:lstStyle/>
        <a:p>
          <a:endParaRPr lang="en-US"/>
        </a:p>
      </dgm:t>
    </dgm:pt>
    <dgm:pt modelId="{6CB6F438-D8DC-455B-8731-6B5CE3B1118C}" type="pres">
      <dgm:prSet presAssocID="{5DF687D8-4632-476C-89EF-09022ECE0E8D}" presName="childTextBox" presStyleLbl="fgAccFollowNode1" presStyleIdx="2" presStyleCnt="14">
        <dgm:presLayoutVars>
          <dgm:bulletEnabled val="1"/>
        </dgm:presLayoutVars>
      </dgm:prSet>
      <dgm:spPr/>
      <dgm:t>
        <a:bodyPr/>
        <a:lstStyle/>
        <a:p>
          <a:endParaRPr lang="en-US"/>
        </a:p>
      </dgm:t>
    </dgm:pt>
    <dgm:pt modelId="{D5AC9E81-9D09-4276-9671-410853A48361}" type="pres">
      <dgm:prSet presAssocID="{1A485907-A5A5-4D18-BDE1-13F9298D827B}" presName="childTextBox" presStyleLbl="fgAccFollowNode1" presStyleIdx="3" presStyleCnt="14">
        <dgm:presLayoutVars>
          <dgm:bulletEnabled val="1"/>
        </dgm:presLayoutVars>
      </dgm:prSet>
      <dgm:spPr/>
      <dgm:t>
        <a:bodyPr/>
        <a:lstStyle/>
        <a:p>
          <a:endParaRPr lang="en-US"/>
        </a:p>
      </dgm:t>
    </dgm:pt>
    <dgm:pt modelId="{1C1349D0-03D9-42BD-99F0-A501B3F03CA6}" type="pres">
      <dgm:prSet presAssocID="{B91DD39C-B3E5-4E09-BD54-9FECD992B3BA}" presName="childTextBox" presStyleLbl="fgAccFollowNode1" presStyleIdx="4" presStyleCnt="14">
        <dgm:presLayoutVars>
          <dgm:bulletEnabled val="1"/>
        </dgm:presLayoutVars>
      </dgm:prSet>
      <dgm:spPr/>
      <dgm:t>
        <a:bodyPr/>
        <a:lstStyle/>
        <a:p>
          <a:endParaRPr lang="en-US"/>
        </a:p>
      </dgm:t>
    </dgm:pt>
    <dgm:pt modelId="{54FFC7A6-F9DE-4375-BE2C-785DE0E753CB}" type="pres">
      <dgm:prSet presAssocID="{3BC74F82-5EA3-47EF-B9E4-5A984D598A2E}" presName="childTextBox" presStyleLbl="fgAccFollowNode1" presStyleIdx="5" presStyleCnt="14">
        <dgm:presLayoutVars>
          <dgm:bulletEnabled val="1"/>
        </dgm:presLayoutVars>
      </dgm:prSet>
      <dgm:spPr/>
      <dgm:t>
        <a:bodyPr/>
        <a:lstStyle/>
        <a:p>
          <a:endParaRPr lang="en-US"/>
        </a:p>
      </dgm:t>
    </dgm:pt>
    <dgm:pt modelId="{00125224-4080-4870-9F47-2B96D7E6D6A2}" type="pres">
      <dgm:prSet presAssocID="{4223903B-AF22-458C-AA3B-2B17FF00BB65}" presName="childTextBox" presStyleLbl="fgAccFollowNode1" presStyleIdx="6" presStyleCnt="14">
        <dgm:presLayoutVars>
          <dgm:bulletEnabled val="1"/>
        </dgm:presLayoutVars>
      </dgm:prSet>
      <dgm:spPr/>
      <dgm:t>
        <a:bodyPr/>
        <a:lstStyle/>
        <a:p>
          <a:endParaRPr lang="en-US"/>
        </a:p>
      </dgm:t>
    </dgm:pt>
    <dgm:pt modelId="{9AC79AC6-D4AB-46ED-9702-1DA750523FF7}" type="pres">
      <dgm:prSet presAssocID="{E9F81179-EC29-47C2-934A-93AC56BEFA0F}" presName="childTextBox" presStyleLbl="fgAccFollowNode1" presStyleIdx="7" presStyleCnt="14">
        <dgm:presLayoutVars>
          <dgm:bulletEnabled val="1"/>
        </dgm:presLayoutVars>
      </dgm:prSet>
      <dgm:spPr/>
      <dgm:t>
        <a:bodyPr/>
        <a:lstStyle/>
        <a:p>
          <a:endParaRPr lang="en-US"/>
        </a:p>
      </dgm:t>
    </dgm:pt>
    <dgm:pt modelId="{5606A770-BD99-4A8B-9C38-055AD1C6CEE6}" type="pres">
      <dgm:prSet presAssocID="{D428CFAB-640D-44ED-97E5-2330BDB96EBD}" presName="sp" presStyleCnt="0"/>
      <dgm:spPr/>
    </dgm:pt>
    <dgm:pt modelId="{49199E7C-8CF8-42A4-86FA-85729CAD5732}" type="pres">
      <dgm:prSet presAssocID="{8FF652F6-463D-43AB-9711-8AB58DAAD17D}" presName="arrowAndChildren" presStyleCnt="0"/>
      <dgm:spPr/>
    </dgm:pt>
    <dgm:pt modelId="{126D6365-C4AD-48CC-AEC9-730EBEC5A2DA}" type="pres">
      <dgm:prSet presAssocID="{8FF652F6-463D-43AB-9711-8AB58DAAD17D}" presName="parentTextArrow" presStyleLbl="node1" presStyleIdx="0" presStyleCnt="3"/>
      <dgm:spPr/>
      <dgm:t>
        <a:bodyPr/>
        <a:lstStyle/>
        <a:p>
          <a:endParaRPr lang="en-US"/>
        </a:p>
      </dgm:t>
    </dgm:pt>
    <dgm:pt modelId="{8A81469D-859F-4F13-8705-FA442D07D166}" type="pres">
      <dgm:prSet presAssocID="{8FF652F6-463D-43AB-9711-8AB58DAAD17D}" presName="arrow" presStyleLbl="node1" presStyleIdx="1" presStyleCnt="3" custScaleX="82645" custScaleY="82645"/>
      <dgm:spPr/>
      <dgm:t>
        <a:bodyPr/>
        <a:lstStyle/>
        <a:p>
          <a:endParaRPr lang="en-US"/>
        </a:p>
      </dgm:t>
    </dgm:pt>
    <dgm:pt modelId="{676C0E30-B8DB-4666-B3FE-822788F3D6A5}" type="pres">
      <dgm:prSet presAssocID="{8FF652F6-463D-43AB-9711-8AB58DAAD17D}" presName="descendantArrow" presStyleCnt="0"/>
      <dgm:spPr/>
    </dgm:pt>
    <dgm:pt modelId="{570CA905-9ADB-4A6E-942B-460613771B61}" type="pres">
      <dgm:prSet presAssocID="{3E209738-8603-4064-82C8-41DEF6D17DA3}" presName="childTextArrow" presStyleLbl="fgAccFollowNode1" presStyleIdx="8" presStyleCnt="14">
        <dgm:presLayoutVars>
          <dgm:bulletEnabled val="1"/>
        </dgm:presLayoutVars>
      </dgm:prSet>
      <dgm:spPr/>
      <dgm:t>
        <a:bodyPr/>
        <a:lstStyle/>
        <a:p>
          <a:endParaRPr lang="en-US"/>
        </a:p>
      </dgm:t>
    </dgm:pt>
    <dgm:pt modelId="{A28D162F-16B1-400C-9B96-0C8D8983F257}" type="pres">
      <dgm:prSet presAssocID="{FE9AF7C7-B476-49B3-A78C-715A024B135C}" presName="childTextArrow" presStyleLbl="fgAccFollowNode1" presStyleIdx="9" presStyleCnt="14" custScaleX="130012">
        <dgm:presLayoutVars>
          <dgm:bulletEnabled val="1"/>
        </dgm:presLayoutVars>
      </dgm:prSet>
      <dgm:spPr/>
      <dgm:t>
        <a:bodyPr/>
        <a:lstStyle/>
        <a:p>
          <a:endParaRPr lang="en-US"/>
        </a:p>
      </dgm:t>
    </dgm:pt>
    <dgm:pt modelId="{E011E8CE-8A26-40C1-B62E-E57611E98EC1}" type="pres">
      <dgm:prSet presAssocID="{D1C2BD01-0D65-42E8-8D5F-BFC9701F7C50}" presName="childTextArrow" presStyleLbl="fgAccFollowNode1" presStyleIdx="10" presStyleCnt="14" custScaleX="140978">
        <dgm:presLayoutVars>
          <dgm:bulletEnabled val="1"/>
        </dgm:presLayoutVars>
      </dgm:prSet>
      <dgm:spPr/>
      <dgm:t>
        <a:bodyPr/>
        <a:lstStyle/>
        <a:p>
          <a:endParaRPr lang="en-US"/>
        </a:p>
      </dgm:t>
    </dgm:pt>
    <dgm:pt modelId="{13A5D201-EA0E-4D49-8C97-A9AF39118B5A}" type="pres">
      <dgm:prSet presAssocID="{E9CF43F1-7E43-4874-AFA4-316D332C62D8}" presName="childTextArrow" presStyleLbl="fgAccFollowNode1" presStyleIdx="11" presStyleCnt="14">
        <dgm:presLayoutVars>
          <dgm:bulletEnabled val="1"/>
        </dgm:presLayoutVars>
      </dgm:prSet>
      <dgm:spPr/>
      <dgm:t>
        <a:bodyPr/>
        <a:lstStyle/>
        <a:p>
          <a:endParaRPr lang="en-US"/>
        </a:p>
      </dgm:t>
    </dgm:pt>
    <dgm:pt modelId="{0102699B-E040-4209-96E6-EF880EDEBFB1}" type="pres">
      <dgm:prSet presAssocID="{15EFA6A3-5ECE-46F0-97B8-7E391A5ADECB}" presName="childTextArrow" presStyleLbl="fgAccFollowNode1" presStyleIdx="12" presStyleCnt="14">
        <dgm:presLayoutVars>
          <dgm:bulletEnabled val="1"/>
        </dgm:presLayoutVars>
      </dgm:prSet>
      <dgm:spPr/>
      <dgm:t>
        <a:bodyPr/>
        <a:lstStyle/>
        <a:p>
          <a:endParaRPr lang="en-US"/>
        </a:p>
      </dgm:t>
    </dgm:pt>
    <dgm:pt modelId="{CBBE66DC-60F6-41A5-A352-7D5AD676EA9A}" type="pres">
      <dgm:prSet presAssocID="{0387F44F-C0BC-4401-8FA5-02E839C853AD}" presName="childTextArrow" presStyleLbl="fgAccFollowNode1" presStyleIdx="13" presStyleCnt="14" custLinFactNeighborX="10767" custLinFactNeighborY="-1">
        <dgm:presLayoutVars>
          <dgm:bulletEnabled val="1"/>
        </dgm:presLayoutVars>
      </dgm:prSet>
      <dgm:spPr/>
      <dgm:t>
        <a:bodyPr/>
        <a:lstStyle/>
        <a:p>
          <a:endParaRPr lang="en-US"/>
        </a:p>
      </dgm:t>
    </dgm:pt>
    <dgm:pt modelId="{5F80BB73-6FBE-4803-9040-1D88022A05F5}" type="pres">
      <dgm:prSet presAssocID="{4207C09C-2452-4EB2-9816-BB6341E309F7}" presName="sp" presStyleCnt="0"/>
      <dgm:spPr/>
    </dgm:pt>
    <dgm:pt modelId="{E60E2D97-48EF-4FE1-A494-FCFDF3F9378C}" type="pres">
      <dgm:prSet presAssocID="{5356D555-6C39-4EDB-B0FE-7114386C702C}" presName="arrowAndChildren" presStyleCnt="0"/>
      <dgm:spPr/>
    </dgm:pt>
    <dgm:pt modelId="{762F28C3-45C2-4827-906C-4D28797D666C}" type="pres">
      <dgm:prSet presAssocID="{5356D555-6C39-4EDB-B0FE-7114386C702C}" presName="parentTextArrow" presStyleLbl="node1" presStyleIdx="2" presStyleCnt="3" custScaleX="42410" custScaleY="46651" custLinFactNeighborX="314" custLinFactNeighborY="-846"/>
      <dgm:spPr/>
      <dgm:t>
        <a:bodyPr/>
        <a:lstStyle/>
        <a:p>
          <a:endParaRPr lang="en-US"/>
        </a:p>
      </dgm:t>
    </dgm:pt>
  </dgm:ptLst>
  <dgm:cxnLst>
    <dgm:cxn modelId="{D976A41E-2B89-4874-BD44-6694DA1A165A}" type="presOf" srcId="{5356D555-6C39-4EDB-B0FE-7114386C702C}" destId="{762F28C3-45C2-4827-906C-4D28797D666C}" srcOrd="0" destOrd="0" presId="urn:microsoft.com/office/officeart/2005/8/layout/process4"/>
    <dgm:cxn modelId="{6C0C215C-CFCE-468B-8527-5477DEA8613D}" srcId="{0B35B854-C48A-4BF1-96A3-936B9721CF31}" destId="{4223903B-AF22-458C-AA3B-2B17FF00BB65}" srcOrd="6" destOrd="0" parTransId="{1EB267CA-717C-4A6E-B322-D27EDE12C454}" sibTransId="{FC2AF888-FCC0-4205-818A-FEB604D3AD15}"/>
    <dgm:cxn modelId="{9C89C877-0A27-4120-AC07-27E429ECCD86}" srcId="{0B35B854-C48A-4BF1-96A3-936B9721CF31}" destId="{1BDAF1B6-77BF-4A2C-AA2D-7E85A53B4FFE}" srcOrd="1" destOrd="0" parTransId="{D7DCB4D6-E122-4085-8ACC-A6A6037EC022}" sibTransId="{4FCD1A55-B78F-4F84-87D1-A574B0D5B3A4}"/>
    <dgm:cxn modelId="{A1E01E47-ED9A-40CD-AB19-2C8672CBBEBA}" type="presOf" srcId="{15EFA6A3-5ECE-46F0-97B8-7E391A5ADECB}" destId="{0102699B-E040-4209-96E6-EF880EDEBFB1}" srcOrd="0" destOrd="0" presId="urn:microsoft.com/office/officeart/2005/8/layout/process4"/>
    <dgm:cxn modelId="{46FFA6BD-0098-4C7B-857E-714FFD626334}" type="presOf" srcId="{6944E2AC-F1B1-4D58-8DAB-CF6FF7308658}" destId="{0AA7AC60-C461-4466-A857-29306EBAEC79}" srcOrd="0" destOrd="0" presId="urn:microsoft.com/office/officeart/2005/8/layout/process4"/>
    <dgm:cxn modelId="{B875C572-C3EE-40F9-BAA6-D3EC683BC49A}" srcId="{0B35B854-C48A-4BF1-96A3-936B9721CF31}" destId="{B91DD39C-B3E5-4E09-BD54-9FECD992B3BA}" srcOrd="4" destOrd="0" parTransId="{27DDF59A-C69B-47C2-8689-DB1459C3E4B9}" sibTransId="{CB7F0200-205E-4B4C-8E0B-27C6156357AA}"/>
    <dgm:cxn modelId="{3074E686-68DB-49DC-B24A-281CD151FD38}" type="presOf" srcId="{4223903B-AF22-458C-AA3B-2B17FF00BB65}" destId="{00125224-4080-4870-9F47-2B96D7E6D6A2}" srcOrd="0" destOrd="0" presId="urn:microsoft.com/office/officeart/2005/8/layout/process4"/>
    <dgm:cxn modelId="{A84B3655-BABB-411B-B04B-7987AE8F829F}" srcId="{8FF652F6-463D-43AB-9711-8AB58DAAD17D}" destId="{FE9AF7C7-B476-49B3-A78C-715A024B135C}" srcOrd="1" destOrd="0" parTransId="{B84DCAAA-B907-4D95-B789-2ED53079019C}" sibTransId="{5D728B92-EBEB-41FC-9D87-96FA4779CB14}"/>
    <dgm:cxn modelId="{2B3AFA5E-E4BE-4C33-9206-BBE1ACA96521}" type="presOf" srcId="{E9CF43F1-7E43-4874-AFA4-316D332C62D8}" destId="{13A5D201-EA0E-4D49-8C97-A9AF39118B5A}" srcOrd="0" destOrd="0" presId="urn:microsoft.com/office/officeart/2005/8/layout/process4"/>
    <dgm:cxn modelId="{9D4B197D-D71C-4FDA-99F7-64365E177463}" type="presOf" srcId="{1BDAF1B6-77BF-4A2C-AA2D-7E85A53B4FFE}" destId="{C741D61E-60A8-4747-80AD-F0E55F987052}" srcOrd="0" destOrd="0" presId="urn:microsoft.com/office/officeart/2005/8/layout/process4"/>
    <dgm:cxn modelId="{7F8EA2F8-E11F-41EE-BF63-FCAA984C95F4}" srcId="{6944E2AC-F1B1-4D58-8DAB-CF6FF7308658}" destId="{0B35B854-C48A-4BF1-96A3-936B9721CF31}" srcOrd="2" destOrd="0" parTransId="{A2900571-D61C-4CCF-85F0-1B0E1D60C22B}" sibTransId="{0268F126-6650-4E9D-BF83-5DFDF9D57B29}"/>
    <dgm:cxn modelId="{D0AE10AB-D590-44F9-B26C-DA42E1BF5A4C}" type="presOf" srcId="{8FF652F6-463D-43AB-9711-8AB58DAAD17D}" destId="{126D6365-C4AD-48CC-AEC9-730EBEC5A2DA}" srcOrd="0" destOrd="0" presId="urn:microsoft.com/office/officeart/2005/8/layout/process4"/>
    <dgm:cxn modelId="{73583FFD-50D2-425F-BE85-74D6F1B4CCED}" type="presOf" srcId="{3E209738-8603-4064-82C8-41DEF6D17DA3}" destId="{570CA905-9ADB-4A6E-942B-460613771B61}" srcOrd="0" destOrd="0" presId="urn:microsoft.com/office/officeart/2005/8/layout/process4"/>
    <dgm:cxn modelId="{9AD9F35C-06FE-44C8-98A1-DC9EDAF16BB3}" srcId="{0B35B854-C48A-4BF1-96A3-936B9721CF31}" destId="{5DF687D8-4632-476C-89EF-09022ECE0E8D}" srcOrd="2" destOrd="0" parTransId="{DE3CD0F6-1761-43E3-A6DD-ECEF364EE700}" sibTransId="{9F314472-9056-4468-88F3-8A2239AFBE99}"/>
    <dgm:cxn modelId="{744AC7DA-3189-41B4-ABE4-0A86C4636E6F}" type="presOf" srcId="{0B35B854-C48A-4BF1-96A3-936B9721CF31}" destId="{4D106637-696F-470E-A2B3-9CD8579288F3}" srcOrd="1" destOrd="0" presId="urn:microsoft.com/office/officeart/2005/8/layout/process4"/>
    <dgm:cxn modelId="{A3296020-B970-4111-A8AF-1A5A89900E9C}" srcId="{6944E2AC-F1B1-4D58-8DAB-CF6FF7308658}" destId="{5356D555-6C39-4EDB-B0FE-7114386C702C}" srcOrd="0" destOrd="0" parTransId="{DD920185-BEA8-434C-9561-F4B8AF747767}" sibTransId="{4207C09C-2452-4EB2-9816-BB6341E309F7}"/>
    <dgm:cxn modelId="{DEBBCD95-0CD2-492E-AEF0-D03453480519}" type="presOf" srcId="{E9F81179-EC29-47C2-934A-93AC56BEFA0F}" destId="{9AC79AC6-D4AB-46ED-9702-1DA750523FF7}" srcOrd="0" destOrd="0" presId="urn:microsoft.com/office/officeart/2005/8/layout/process4"/>
    <dgm:cxn modelId="{CB93AB40-2C7F-4FD6-B05D-110645A3CEBE}" type="presOf" srcId="{E363BE11-3B62-448F-A051-B11FF2867D2B}" destId="{8A21FDE2-7846-47C6-BF02-29DAB51C04F8}" srcOrd="0" destOrd="0" presId="urn:microsoft.com/office/officeart/2005/8/layout/process4"/>
    <dgm:cxn modelId="{1B3377E6-A011-4463-9CB3-A90739294D0E}" type="presOf" srcId="{8FF652F6-463D-43AB-9711-8AB58DAAD17D}" destId="{8A81469D-859F-4F13-8705-FA442D07D166}" srcOrd="1" destOrd="0" presId="urn:microsoft.com/office/officeart/2005/8/layout/process4"/>
    <dgm:cxn modelId="{FE4D56C1-E10E-48D7-B90C-57F817F09C31}" type="presOf" srcId="{3BC74F82-5EA3-47EF-B9E4-5A984D598A2E}" destId="{54FFC7A6-F9DE-4375-BE2C-785DE0E753CB}" srcOrd="0" destOrd="0" presId="urn:microsoft.com/office/officeart/2005/8/layout/process4"/>
    <dgm:cxn modelId="{ABF989A9-7397-4163-8063-4ABF600025CD}" srcId="{0B35B854-C48A-4BF1-96A3-936B9721CF31}" destId="{E9F81179-EC29-47C2-934A-93AC56BEFA0F}" srcOrd="7" destOrd="0" parTransId="{17A59E01-1282-4E51-A747-A5C8BB156053}" sibTransId="{E642F74C-89B4-4BF3-A1EC-7F7C475415F9}"/>
    <dgm:cxn modelId="{F475471A-CCAA-4F60-B213-FBFF6751C887}" srcId="{8FF652F6-463D-43AB-9711-8AB58DAAD17D}" destId="{E9CF43F1-7E43-4874-AFA4-316D332C62D8}" srcOrd="3" destOrd="0" parTransId="{160512D8-1EF9-4DD8-BCCF-2009BC500864}" sibTransId="{0A64CE71-10C4-43E6-B005-9AB2DBC27E8F}"/>
    <dgm:cxn modelId="{21B00320-3B56-4551-BA1B-4F44FD1B3730}" srcId="{8FF652F6-463D-43AB-9711-8AB58DAAD17D}" destId="{15EFA6A3-5ECE-46F0-97B8-7E391A5ADECB}" srcOrd="4" destOrd="0" parTransId="{EACFD271-A29A-4586-88D0-422BB3E9C568}" sibTransId="{F1B7229E-5E8D-42B5-89EE-D5FFA6CF30D1}"/>
    <dgm:cxn modelId="{FE2179B2-5DB3-4A11-B60C-9D7AF475A102}" srcId="{0B35B854-C48A-4BF1-96A3-936B9721CF31}" destId="{E363BE11-3B62-448F-A051-B11FF2867D2B}" srcOrd="0" destOrd="0" parTransId="{C5189F5D-A82F-4F64-A74B-3B09B46E4612}" sibTransId="{6CB87C95-44EA-4CED-9717-1B79F18BFC17}"/>
    <dgm:cxn modelId="{F4B77BDF-4995-4D04-83EB-C8F47925ECB7}" srcId="{8FF652F6-463D-43AB-9711-8AB58DAAD17D}" destId="{0387F44F-C0BC-4401-8FA5-02E839C853AD}" srcOrd="5" destOrd="0" parTransId="{B62E00D1-DAE3-49DD-A600-B9281701613D}" sibTransId="{A5DCF473-92EC-4097-9F25-B88CAD16D132}"/>
    <dgm:cxn modelId="{241CDFD8-DF4A-4214-9825-4C6063A35DF5}" srcId="{6944E2AC-F1B1-4D58-8DAB-CF6FF7308658}" destId="{8FF652F6-463D-43AB-9711-8AB58DAAD17D}" srcOrd="1" destOrd="0" parTransId="{5600E8CE-BDDC-4EAB-97C8-AE844629C94A}" sibTransId="{D428CFAB-640D-44ED-97E5-2330BDB96EBD}"/>
    <dgm:cxn modelId="{6B7EA6AC-D918-43D0-B3A2-447C04E839BC}" srcId="{8FF652F6-463D-43AB-9711-8AB58DAAD17D}" destId="{D1C2BD01-0D65-42E8-8D5F-BFC9701F7C50}" srcOrd="2" destOrd="0" parTransId="{EC8CB6A3-DF31-45C5-A65B-1CD9E70BBA87}" sibTransId="{3DDB2F3D-062F-49B9-9DDB-8AFA24406048}"/>
    <dgm:cxn modelId="{E48CB619-040C-49C9-8862-EEE25F2E190E}" type="presOf" srcId="{0B35B854-C48A-4BF1-96A3-936B9721CF31}" destId="{40CD3DA3-3954-4DEB-9833-C67A81628C10}" srcOrd="0" destOrd="0" presId="urn:microsoft.com/office/officeart/2005/8/layout/process4"/>
    <dgm:cxn modelId="{561718D5-8D72-4375-93CA-C48258C86561}" type="presOf" srcId="{FE9AF7C7-B476-49B3-A78C-715A024B135C}" destId="{A28D162F-16B1-400C-9B96-0C8D8983F257}" srcOrd="0" destOrd="0" presId="urn:microsoft.com/office/officeart/2005/8/layout/process4"/>
    <dgm:cxn modelId="{87657AAB-B989-4E76-AF81-12920DE506AE}" type="presOf" srcId="{D1C2BD01-0D65-42E8-8D5F-BFC9701F7C50}" destId="{E011E8CE-8A26-40C1-B62E-E57611E98EC1}" srcOrd="0" destOrd="0" presId="urn:microsoft.com/office/officeart/2005/8/layout/process4"/>
    <dgm:cxn modelId="{50FEF401-3C0D-49D4-8990-241AC13DD773}" srcId="{0B35B854-C48A-4BF1-96A3-936B9721CF31}" destId="{3BC74F82-5EA3-47EF-B9E4-5A984D598A2E}" srcOrd="5" destOrd="0" parTransId="{8DCF63CB-8EFB-430A-939E-70583F6EB6F0}" sibTransId="{FE719866-F72F-4276-AE5C-D67F9D241F4D}"/>
    <dgm:cxn modelId="{FB207030-4D78-4DC3-B94B-D71CF084BA02}" type="presOf" srcId="{0387F44F-C0BC-4401-8FA5-02E839C853AD}" destId="{CBBE66DC-60F6-41A5-A352-7D5AD676EA9A}" srcOrd="0" destOrd="0" presId="urn:microsoft.com/office/officeart/2005/8/layout/process4"/>
    <dgm:cxn modelId="{01E4A40A-E07B-4F34-BF5F-138A6FEAE7C0}" srcId="{8FF652F6-463D-43AB-9711-8AB58DAAD17D}" destId="{3E209738-8603-4064-82C8-41DEF6D17DA3}" srcOrd="0" destOrd="0" parTransId="{3E24F715-4DC0-4F3F-AAE5-6D4FE454888D}" sibTransId="{A4A78D4F-0687-430A-94C3-AD643A8A3674}"/>
    <dgm:cxn modelId="{7ACFBE67-8A2F-4CD7-8B7B-9D1B26D41460}" type="presOf" srcId="{5DF687D8-4632-476C-89EF-09022ECE0E8D}" destId="{6CB6F438-D8DC-455B-8731-6B5CE3B1118C}" srcOrd="0" destOrd="0" presId="urn:microsoft.com/office/officeart/2005/8/layout/process4"/>
    <dgm:cxn modelId="{9927DC4B-02E1-41AB-8ED0-388F4B568248}" type="presOf" srcId="{1A485907-A5A5-4D18-BDE1-13F9298D827B}" destId="{D5AC9E81-9D09-4276-9671-410853A48361}" srcOrd="0" destOrd="0" presId="urn:microsoft.com/office/officeart/2005/8/layout/process4"/>
    <dgm:cxn modelId="{C9D43886-EE74-4DD0-A129-381457935175}" srcId="{0B35B854-C48A-4BF1-96A3-936B9721CF31}" destId="{1A485907-A5A5-4D18-BDE1-13F9298D827B}" srcOrd="3" destOrd="0" parTransId="{921BF63E-1C74-4358-9FD3-E4A34E3E2D94}" sibTransId="{F9D5BB97-3D85-4694-AFB6-E81BEFB2DBF1}"/>
    <dgm:cxn modelId="{0B7710A1-6688-4767-B3AE-052C08C0C7CF}" type="presOf" srcId="{B91DD39C-B3E5-4E09-BD54-9FECD992B3BA}" destId="{1C1349D0-03D9-42BD-99F0-A501B3F03CA6}" srcOrd="0" destOrd="0" presId="urn:microsoft.com/office/officeart/2005/8/layout/process4"/>
    <dgm:cxn modelId="{13D168FD-5E6D-4705-BD8D-9A78C5E9A6C3}" type="presParOf" srcId="{0AA7AC60-C461-4466-A857-29306EBAEC79}" destId="{3BD65B9F-9925-4FB0-9BB7-F15D9E0F26DF}" srcOrd="0" destOrd="0" presId="urn:microsoft.com/office/officeart/2005/8/layout/process4"/>
    <dgm:cxn modelId="{71BFD961-F2EF-474D-9D56-D989419833DA}" type="presParOf" srcId="{3BD65B9F-9925-4FB0-9BB7-F15D9E0F26DF}" destId="{40CD3DA3-3954-4DEB-9833-C67A81628C10}" srcOrd="0" destOrd="0" presId="urn:microsoft.com/office/officeart/2005/8/layout/process4"/>
    <dgm:cxn modelId="{5F84E05A-961F-4AC4-92A5-74400F6246A6}" type="presParOf" srcId="{3BD65B9F-9925-4FB0-9BB7-F15D9E0F26DF}" destId="{4D106637-696F-470E-A2B3-9CD8579288F3}" srcOrd="1" destOrd="0" presId="urn:microsoft.com/office/officeart/2005/8/layout/process4"/>
    <dgm:cxn modelId="{5079830D-DEC5-4B73-B026-7B60CF457DC3}" type="presParOf" srcId="{3BD65B9F-9925-4FB0-9BB7-F15D9E0F26DF}" destId="{89D13709-AC52-441F-AACA-8858B549AB0C}" srcOrd="2" destOrd="0" presId="urn:microsoft.com/office/officeart/2005/8/layout/process4"/>
    <dgm:cxn modelId="{5AE207F6-22E3-4825-8AAA-4AA028D04268}" type="presParOf" srcId="{89D13709-AC52-441F-AACA-8858B549AB0C}" destId="{8A21FDE2-7846-47C6-BF02-29DAB51C04F8}" srcOrd="0" destOrd="0" presId="urn:microsoft.com/office/officeart/2005/8/layout/process4"/>
    <dgm:cxn modelId="{04F6D4B7-29D5-472D-9AB3-450D0BDF7CF3}" type="presParOf" srcId="{89D13709-AC52-441F-AACA-8858B549AB0C}" destId="{C741D61E-60A8-4747-80AD-F0E55F987052}" srcOrd="1" destOrd="0" presId="urn:microsoft.com/office/officeart/2005/8/layout/process4"/>
    <dgm:cxn modelId="{FE5952F2-C3A4-4B7D-BB97-CC396C464AF9}" type="presParOf" srcId="{89D13709-AC52-441F-AACA-8858B549AB0C}" destId="{6CB6F438-D8DC-455B-8731-6B5CE3B1118C}" srcOrd="2" destOrd="0" presId="urn:microsoft.com/office/officeart/2005/8/layout/process4"/>
    <dgm:cxn modelId="{7CCD9958-F574-49ED-8011-1812FE69108B}" type="presParOf" srcId="{89D13709-AC52-441F-AACA-8858B549AB0C}" destId="{D5AC9E81-9D09-4276-9671-410853A48361}" srcOrd="3" destOrd="0" presId="urn:microsoft.com/office/officeart/2005/8/layout/process4"/>
    <dgm:cxn modelId="{E3FD73EC-1713-41A3-ADFA-8E85445C8DDB}" type="presParOf" srcId="{89D13709-AC52-441F-AACA-8858B549AB0C}" destId="{1C1349D0-03D9-42BD-99F0-A501B3F03CA6}" srcOrd="4" destOrd="0" presId="urn:microsoft.com/office/officeart/2005/8/layout/process4"/>
    <dgm:cxn modelId="{07A596B2-A7FF-444F-ABBF-9E4AE85906B0}" type="presParOf" srcId="{89D13709-AC52-441F-AACA-8858B549AB0C}" destId="{54FFC7A6-F9DE-4375-BE2C-785DE0E753CB}" srcOrd="5" destOrd="0" presId="urn:microsoft.com/office/officeart/2005/8/layout/process4"/>
    <dgm:cxn modelId="{35DD4FA8-08D3-4373-89AC-00A02F08E3E8}" type="presParOf" srcId="{89D13709-AC52-441F-AACA-8858B549AB0C}" destId="{00125224-4080-4870-9F47-2B96D7E6D6A2}" srcOrd="6" destOrd="0" presId="urn:microsoft.com/office/officeart/2005/8/layout/process4"/>
    <dgm:cxn modelId="{1DA7ABA4-8D72-48E4-AD6D-1FD9649E592B}" type="presParOf" srcId="{89D13709-AC52-441F-AACA-8858B549AB0C}" destId="{9AC79AC6-D4AB-46ED-9702-1DA750523FF7}" srcOrd="7" destOrd="0" presId="urn:microsoft.com/office/officeart/2005/8/layout/process4"/>
    <dgm:cxn modelId="{0E9DF410-993F-45C5-BF87-AED2FE0B1494}" type="presParOf" srcId="{0AA7AC60-C461-4466-A857-29306EBAEC79}" destId="{5606A770-BD99-4A8B-9C38-055AD1C6CEE6}" srcOrd="1" destOrd="0" presId="urn:microsoft.com/office/officeart/2005/8/layout/process4"/>
    <dgm:cxn modelId="{49CC38B4-3632-4469-B3C0-48B69555C552}" type="presParOf" srcId="{0AA7AC60-C461-4466-A857-29306EBAEC79}" destId="{49199E7C-8CF8-42A4-86FA-85729CAD5732}" srcOrd="2" destOrd="0" presId="urn:microsoft.com/office/officeart/2005/8/layout/process4"/>
    <dgm:cxn modelId="{442614FA-2CEE-4DFF-889A-513926BA84A2}" type="presParOf" srcId="{49199E7C-8CF8-42A4-86FA-85729CAD5732}" destId="{126D6365-C4AD-48CC-AEC9-730EBEC5A2DA}" srcOrd="0" destOrd="0" presId="urn:microsoft.com/office/officeart/2005/8/layout/process4"/>
    <dgm:cxn modelId="{B4A91FF1-5B61-4CDA-B78C-DD288553006A}" type="presParOf" srcId="{49199E7C-8CF8-42A4-86FA-85729CAD5732}" destId="{8A81469D-859F-4F13-8705-FA442D07D166}" srcOrd="1" destOrd="0" presId="urn:microsoft.com/office/officeart/2005/8/layout/process4"/>
    <dgm:cxn modelId="{EC6CBAFF-D6AA-48D4-AE0D-87E7101D718A}" type="presParOf" srcId="{49199E7C-8CF8-42A4-86FA-85729CAD5732}" destId="{676C0E30-B8DB-4666-B3FE-822788F3D6A5}" srcOrd="2" destOrd="0" presId="urn:microsoft.com/office/officeart/2005/8/layout/process4"/>
    <dgm:cxn modelId="{E2AD2537-7800-41C2-9F4C-86343718E09F}" type="presParOf" srcId="{676C0E30-B8DB-4666-B3FE-822788F3D6A5}" destId="{570CA905-9ADB-4A6E-942B-460613771B61}" srcOrd="0" destOrd="0" presId="urn:microsoft.com/office/officeart/2005/8/layout/process4"/>
    <dgm:cxn modelId="{1712369D-8599-4834-92EA-04815BB2CC7B}" type="presParOf" srcId="{676C0E30-B8DB-4666-B3FE-822788F3D6A5}" destId="{A28D162F-16B1-400C-9B96-0C8D8983F257}" srcOrd="1" destOrd="0" presId="urn:microsoft.com/office/officeart/2005/8/layout/process4"/>
    <dgm:cxn modelId="{CA70C836-AD2F-48E9-85BE-990B1EBF1E92}" type="presParOf" srcId="{676C0E30-B8DB-4666-B3FE-822788F3D6A5}" destId="{E011E8CE-8A26-40C1-B62E-E57611E98EC1}" srcOrd="2" destOrd="0" presId="urn:microsoft.com/office/officeart/2005/8/layout/process4"/>
    <dgm:cxn modelId="{5C2E09B6-47DD-48E6-9DC5-9255493EA324}" type="presParOf" srcId="{676C0E30-B8DB-4666-B3FE-822788F3D6A5}" destId="{13A5D201-EA0E-4D49-8C97-A9AF39118B5A}" srcOrd="3" destOrd="0" presId="urn:microsoft.com/office/officeart/2005/8/layout/process4"/>
    <dgm:cxn modelId="{3CAFBE35-2C0E-44A3-A80C-61B3E320CF1B}" type="presParOf" srcId="{676C0E30-B8DB-4666-B3FE-822788F3D6A5}" destId="{0102699B-E040-4209-96E6-EF880EDEBFB1}" srcOrd="4" destOrd="0" presId="urn:microsoft.com/office/officeart/2005/8/layout/process4"/>
    <dgm:cxn modelId="{9C976345-F9E7-42E7-8CB2-00A26546000E}" type="presParOf" srcId="{676C0E30-B8DB-4666-B3FE-822788F3D6A5}" destId="{CBBE66DC-60F6-41A5-A352-7D5AD676EA9A}" srcOrd="5" destOrd="0" presId="urn:microsoft.com/office/officeart/2005/8/layout/process4"/>
    <dgm:cxn modelId="{03107DE4-B57D-44F7-8679-39A88901696D}" type="presParOf" srcId="{0AA7AC60-C461-4466-A857-29306EBAEC79}" destId="{5F80BB73-6FBE-4803-9040-1D88022A05F5}" srcOrd="3" destOrd="0" presId="urn:microsoft.com/office/officeart/2005/8/layout/process4"/>
    <dgm:cxn modelId="{F214CD11-27E7-4FAD-A075-74511B970813}" type="presParOf" srcId="{0AA7AC60-C461-4466-A857-29306EBAEC79}" destId="{E60E2D97-48EF-4FE1-A494-FCFDF3F9378C}" srcOrd="4" destOrd="0" presId="urn:microsoft.com/office/officeart/2005/8/layout/process4"/>
    <dgm:cxn modelId="{10CE2F28-81CA-48EE-BEE0-D034FA2D7890}" type="presParOf" srcId="{E60E2D97-48EF-4FE1-A494-FCFDF3F9378C}" destId="{762F28C3-45C2-4827-906C-4D28797D66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4E2AC-F1B1-4D58-8DAB-CF6FF730865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356D555-6C39-4EDB-B0FE-7114386C702C}">
      <dgm:prSet phldrT="[Text]"/>
      <dgm:spPr/>
      <dgm:t>
        <a:bodyPr/>
        <a:lstStyle/>
        <a:p>
          <a:r>
            <a:rPr lang="en-US"/>
            <a:t>Anxiety/Fear</a:t>
          </a:r>
        </a:p>
      </dgm:t>
    </dgm:pt>
    <dgm:pt modelId="{DD920185-BEA8-434C-9561-F4B8AF747767}" type="parTrans" cxnId="{A3296020-B970-4111-A8AF-1A5A89900E9C}">
      <dgm:prSet/>
      <dgm:spPr/>
      <dgm:t>
        <a:bodyPr/>
        <a:lstStyle/>
        <a:p>
          <a:endParaRPr lang="en-US"/>
        </a:p>
      </dgm:t>
    </dgm:pt>
    <dgm:pt modelId="{4207C09C-2452-4EB2-9816-BB6341E309F7}" type="sibTrans" cxnId="{A3296020-B970-4111-A8AF-1A5A89900E9C}">
      <dgm:prSet/>
      <dgm:spPr/>
      <dgm:t>
        <a:bodyPr/>
        <a:lstStyle/>
        <a:p>
          <a:endParaRPr lang="en-US"/>
        </a:p>
      </dgm:t>
    </dgm:pt>
    <dgm:pt modelId="{8FF652F6-463D-43AB-9711-8AB58DAAD17D}">
      <dgm:prSet phldrT="[Text]"/>
      <dgm:spPr/>
      <dgm:t>
        <a:bodyPr/>
        <a:lstStyle/>
        <a:p>
          <a:r>
            <a:rPr lang="en-US"/>
            <a:t>Goals/Expected Outcomes</a:t>
          </a:r>
        </a:p>
      </dgm:t>
    </dgm:pt>
    <dgm:pt modelId="{5600E8CE-BDDC-4EAB-97C8-AE844629C94A}" type="parTrans" cxnId="{241CDFD8-DF4A-4214-9825-4C6063A35DF5}">
      <dgm:prSet/>
      <dgm:spPr/>
      <dgm:t>
        <a:bodyPr/>
        <a:lstStyle/>
        <a:p>
          <a:endParaRPr lang="en-US"/>
        </a:p>
      </dgm:t>
    </dgm:pt>
    <dgm:pt modelId="{D428CFAB-640D-44ED-97E5-2330BDB96EBD}" type="sibTrans" cxnId="{241CDFD8-DF4A-4214-9825-4C6063A35DF5}">
      <dgm:prSet/>
      <dgm:spPr/>
      <dgm:t>
        <a:bodyPr/>
        <a:lstStyle/>
        <a:p>
          <a:endParaRPr lang="en-US"/>
        </a:p>
      </dgm:t>
    </dgm:pt>
    <dgm:pt modelId="{3E209738-8603-4064-82C8-41DEF6D17DA3}">
      <dgm:prSet phldrT="[Text]" custT="1"/>
      <dgm:spPr/>
      <dgm:t>
        <a:bodyPr/>
        <a:lstStyle/>
        <a:p>
          <a:r>
            <a:rPr lang="en-US" sz="900">
              <a:latin typeface="Arial" pitchFamily="34" charset="0"/>
              <a:cs typeface="Arial" pitchFamily="34" charset="0"/>
            </a:rPr>
            <a:t>Expresses peace about the afterlife</a:t>
          </a:r>
        </a:p>
      </dgm:t>
    </dgm:pt>
    <dgm:pt modelId="{3E24F715-4DC0-4F3F-AAE5-6D4FE454888D}" type="parTrans" cxnId="{01E4A40A-E07B-4F34-BF5F-138A6FEAE7C0}">
      <dgm:prSet/>
      <dgm:spPr/>
      <dgm:t>
        <a:bodyPr/>
        <a:lstStyle/>
        <a:p>
          <a:endParaRPr lang="en-US"/>
        </a:p>
      </dgm:t>
    </dgm:pt>
    <dgm:pt modelId="{A4A78D4F-0687-430A-94C3-AD643A8A3674}" type="sibTrans" cxnId="{01E4A40A-E07B-4F34-BF5F-138A6FEAE7C0}">
      <dgm:prSet/>
      <dgm:spPr/>
      <dgm:t>
        <a:bodyPr/>
        <a:lstStyle/>
        <a:p>
          <a:endParaRPr lang="en-US"/>
        </a:p>
      </dgm:t>
    </dgm:pt>
    <dgm:pt modelId="{FE9AF7C7-B476-49B3-A78C-715A024B135C}">
      <dgm:prSet phldrT="[Text]" custT="1"/>
      <dgm:spPr/>
      <dgm:t>
        <a:bodyPr/>
        <a:lstStyle/>
        <a:p>
          <a:r>
            <a:rPr lang="en-US" sz="900">
              <a:latin typeface="Arial" pitchFamily="34" charset="0"/>
              <a:cs typeface="Arial" pitchFamily="34" charset="0"/>
            </a:rPr>
            <a:t>Expresses spiritual/ emotional congruence regarding illness and faith</a:t>
          </a:r>
        </a:p>
      </dgm:t>
    </dgm:pt>
    <dgm:pt modelId="{B84DCAAA-B907-4D95-B789-2ED53079019C}" type="parTrans" cxnId="{A84B3655-BABB-411B-B04B-7987AE8F829F}">
      <dgm:prSet/>
      <dgm:spPr/>
      <dgm:t>
        <a:bodyPr/>
        <a:lstStyle/>
        <a:p>
          <a:endParaRPr lang="en-US"/>
        </a:p>
      </dgm:t>
    </dgm:pt>
    <dgm:pt modelId="{5D728B92-EBEB-41FC-9D87-96FA4779CB14}" type="sibTrans" cxnId="{A84B3655-BABB-411B-B04B-7987AE8F829F}">
      <dgm:prSet/>
      <dgm:spPr/>
      <dgm:t>
        <a:bodyPr/>
        <a:lstStyle/>
        <a:p>
          <a:endParaRPr lang="en-US"/>
        </a:p>
      </dgm:t>
    </dgm:pt>
    <dgm:pt modelId="{0B35B854-C48A-4BF1-96A3-936B9721CF31}">
      <dgm:prSet phldrT="[Text]"/>
      <dgm:spPr/>
      <dgm:t>
        <a:bodyPr/>
        <a:lstStyle/>
        <a:p>
          <a:r>
            <a:rPr lang="en-US"/>
            <a:t>Interventions</a:t>
          </a:r>
        </a:p>
      </dgm:t>
    </dgm:pt>
    <dgm:pt modelId="{A2900571-D61C-4CCF-85F0-1B0E1D60C22B}" type="parTrans" cxnId="{7F8EA2F8-E11F-41EE-BF63-FCAA984C95F4}">
      <dgm:prSet/>
      <dgm:spPr/>
      <dgm:t>
        <a:bodyPr/>
        <a:lstStyle/>
        <a:p>
          <a:endParaRPr lang="en-US"/>
        </a:p>
      </dgm:t>
    </dgm:pt>
    <dgm:pt modelId="{0268F126-6650-4E9D-BF83-5DFDF9D57B29}" type="sibTrans" cxnId="{7F8EA2F8-E11F-41EE-BF63-FCAA984C95F4}">
      <dgm:prSet/>
      <dgm:spPr/>
      <dgm:t>
        <a:bodyPr/>
        <a:lstStyle/>
        <a:p>
          <a:endParaRPr lang="en-US"/>
        </a:p>
      </dgm:t>
    </dgm:pt>
    <dgm:pt modelId="{E363BE11-3B62-448F-A051-B11FF2867D2B}">
      <dgm:prSet phldrT="[Text]" custT="1"/>
      <dgm:spPr/>
      <dgm:t>
        <a:bodyPr/>
        <a:lstStyle/>
        <a:p>
          <a:r>
            <a:rPr lang="en-US" sz="900">
              <a:latin typeface="Arial" pitchFamily="34" charset="0"/>
              <a:cs typeface="Arial" pitchFamily="34" charset="0"/>
            </a:rPr>
            <a:t>Facilitat</a:t>
          </a:r>
          <a:r>
            <a:rPr lang="en-US" sz="1000">
              <a:latin typeface="Arial" pitchFamily="34" charset="0"/>
              <a:cs typeface="Arial" pitchFamily="34" charset="0"/>
            </a:rPr>
            <a:t>e</a:t>
          </a:r>
          <a:r>
            <a:rPr lang="en-US" sz="900">
              <a:latin typeface="Arial" pitchFamily="34" charset="0"/>
              <a:cs typeface="Arial" pitchFamily="34" charset="0"/>
            </a:rPr>
            <a:t> open expres-sion </a:t>
          </a:r>
        </a:p>
        <a:p>
          <a:r>
            <a:rPr lang="en-US" sz="900">
              <a:latin typeface="Arial" pitchFamily="34" charset="0"/>
              <a:cs typeface="Arial" pitchFamily="34" charset="0"/>
            </a:rPr>
            <a:t>of feelings</a:t>
          </a:r>
        </a:p>
      </dgm:t>
    </dgm:pt>
    <dgm:pt modelId="{C5189F5D-A82F-4F64-A74B-3B09B46E4612}" type="parTrans" cxnId="{FE2179B2-5DB3-4A11-B60C-9D7AF475A102}">
      <dgm:prSet/>
      <dgm:spPr/>
      <dgm:t>
        <a:bodyPr/>
        <a:lstStyle/>
        <a:p>
          <a:endParaRPr lang="en-US"/>
        </a:p>
      </dgm:t>
    </dgm:pt>
    <dgm:pt modelId="{6CB87C95-44EA-4CED-9717-1B79F18BFC17}" type="sibTrans" cxnId="{FE2179B2-5DB3-4A11-B60C-9D7AF475A102}">
      <dgm:prSet/>
      <dgm:spPr/>
      <dgm:t>
        <a:bodyPr/>
        <a:lstStyle/>
        <a:p>
          <a:endParaRPr lang="en-US"/>
        </a:p>
      </dgm:t>
    </dgm:pt>
    <dgm:pt modelId="{D1C2BD01-0D65-42E8-8D5F-BFC9701F7C50}">
      <dgm:prSet phldrT="[Text]" custT="1"/>
      <dgm:spPr/>
      <dgm:t>
        <a:bodyPr/>
        <a:lstStyle/>
        <a:p>
          <a:r>
            <a:rPr lang="en-US" sz="1000"/>
            <a:t>Finds illness as enabling, not disabling</a:t>
          </a:r>
          <a:endParaRPr lang="en-US" sz="1000">
            <a:latin typeface="Arial" pitchFamily="34" charset="0"/>
            <a:cs typeface="Arial" pitchFamily="34" charset="0"/>
          </a:endParaRPr>
        </a:p>
      </dgm:t>
    </dgm:pt>
    <dgm:pt modelId="{EC8CB6A3-DF31-45C5-A65B-1CD9E70BBA87}" type="parTrans" cxnId="{6B7EA6AC-D918-43D0-B3A2-447C04E839BC}">
      <dgm:prSet/>
      <dgm:spPr/>
      <dgm:t>
        <a:bodyPr/>
        <a:lstStyle/>
        <a:p>
          <a:endParaRPr lang="en-US"/>
        </a:p>
      </dgm:t>
    </dgm:pt>
    <dgm:pt modelId="{3DDB2F3D-062F-49B9-9DDB-8AFA24406048}" type="sibTrans" cxnId="{6B7EA6AC-D918-43D0-B3A2-447C04E839BC}">
      <dgm:prSet/>
      <dgm:spPr/>
      <dgm:t>
        <a:bodyPr/>
        <a:lstStyle/>
        <a:p>
          <a:endParaRPr lang="en-US"/>
        </a:p>
      </dgm:t>
    </dgm:pt>
    <dgm:pt modelId="{E9CF43F1-7E43-4874-AFA4-316D332C62D8}">
      <dgm:prSet phldrT="[Text]" custT="1"/>
      <dgm:spPr/>
      <dgm:t>
        <a:bodyPr/>
        <a:lstStyle/>
        <a:p>
          <a:r>
            <a:rPr lang="en-US" sz="1000"/>
            <a:t>Resolves anger toward God</a:t>
          </a:r>
          <a:endParaRPr lang="en-US" sz="1000">
            <a:latin typeface="Arial" pitchFamily="34" charset="0"/>
            <a:cs typeface="Arial" pitchFamily="34" charset="0"/>
          </a:endParaRPr>
        </a:p>
      </dgm:t>
    </dgm:pt>
    <dgm:pt modelId="{160512D8-1EF9-4DD8-BCCF-2009BC500864}" type="parTrans" cxnId="{F475471A-CCAA-4F60-B213-FBFF6751C887}">
      <dgm:prSet/>
      <dgm:spPr/>
      <dgm:t>
        <a:bodyPr/>
        <a:lstStyle/>
        <a:p>
          <a:endParaRPr lang="en-US"/>
        </a:p>
      </dgm:t>
    </dgm:pt>
    <dgm:pt modelId="{0A64CE71-10C4-43E6-B005-9AB2DBC27E8F}" type="sibTrans" cxnId="{F475471A-CCAA-4F60-B213-FBFF6751C887}">
      <dgm:prSet/>
      <dgm:spPr/>
      <dgm:t>
        <a:bodyPr/>
        <a:lstStyle/>
        <a:p>
          <a:endParaRPr lang="en-US"/>
        </a:p>
      </dgm:t>
    </dgm:pt>
    <dgm:pt modelId="{15EFA6A3-5ECE-46F0-97B8-7E391A5ADECB}">
      <dgm:prSet phldrT="[Text]" custT="1"/>
      <dgm:spPr/>
      <dgm:t>
        <a:bodyPr/>
        <a:lstStyle/>
        <a:p>
          <a:r>
            <a:rPr lang="en-US" sz="1000"/>
            <a:t>Feels closeness with God/The Divine/Transcendent One</a:t>
          </a:r>
          <a:endParaRPr lang="en-US" sz="1000">
            <a:latin typeface="Arial" pitchFamily="34" charset="0"/>
            <a:cs typeface="Arial" pitchFamily="34" charset="0"/>
          </a:endParaRPr>
        </a:p>
      </dgm:t>
    </dgm:pt>
    <dgm:pt modelId="{EACFD271-A29A-4586-88D0-422BB3E9C568}" type="parTrans" cxnId="{21B00320-3B56-4551-BA1B-4F44FD1B3730}">
      <dgm:prSet/>
      <dgm:spPr/>
      <dgm:t>
        <a:bodyPr/>
        <a:lstStyle/>
        <a:p>
          <a:endParaRPr lang="en-US"/>
        </a:p>
      </dgm:t>
    </dgm:pt>
    <dgm:pt modelId="{F1B7229E-5E8D-42B5-89EE-D5FFA6CF30D1}" type="sibTrans" cxnId="{21B00320-3B56-4551-BA1B-4F44FD1B3730}">
      <dgm:prSet/>
      <dgm:spPr/>
      <dgm:t>
        <a:bodyPr/>
        <a:lstStyle/>
        <a:p>
          <a:endParaRPr lang="en-US"/>
        </a:p>
      </dgm:t>
    </dgm:pt>
    <dgm:pt modelId="{0387F44F-C0BC-4401-8FA5-02E839C853AD}">
      <dgm:prSet phldrT="[Text]" custT="1"/>
      <dgm:spPr/>
      <dgm:t>
        <a:bodyPr/>
        <a:lstStyle/>
        <a:p>
          <a:r>
            <a:rPr lang="en-US" sz="800">
              <a:latin typeface="Arial" pitchFamily="34" charset="0"/>
              <a:cs typeface="Arial" pitchFamily="34" charset="0"/>
            </a:rPr>
            <a:t>Experiences peace through provision of religious rituals</a:t>
          </a:r>
        </a:p>
      </dgm:t>
    </dgm:pt>
    <dgm:pt modelId="{B62E00D1-DAE3-49DD-A600-B9281701613D}" type="parTrans" cxnId="{F4B77BDF-4995-4D04-83EB-C8F47925ECB7}">
      <dgm:prSet/>
      <dgm:spPr/>
      <dgm:t>
        <a:bodyPr/>
        <a:lstStyle/>
        <a:p>
          <a:endParaRPr lang="en-US"/>
        </a:p>
      </dgm:t>
    </dgm:pt>
    <dgm:pt modelId="{A5DCF473-92EC-4097-9F25-B88CAD16D132}" type="sibTrans" cxnId="{F4B77BDF-4995-4D04-83EB-C8F47925ECB7}">
      <dgm:prSet/>
      <dgm:spPr/>
      <dgm:t>
        <a:bodyPr/>
        <a:lstStyle/>
        <a:p>
          <a:endParaRPr lang="en-US"/>
        </a:p>
      </dgm:t>
    </dgm:pt>
    <dgm:pt modelId="{5DF687D8-4632-476C-89EF-09022ECE0E8D}">
      <dgm:prSet phldrT="[Text]" custT="1"/>
      <dgm:spPr/>
      <dgm:t>
        <a:bodyPr/>
        <a:lstStyle/>
        <a:p>
          <a:r>
            <a:rPr lang="en-US" sz="900">
              <a:latin typeface="Arial" pitchFamily="34" charset="0"/>
              <a:cs typeface="Arial" pitchFamily="34" charset="0"/>
            </a:rPr>
            <a:t>Listen to patient’s story/life review</a:t>
          </a:r>
        </a:p>
      </dgm:t>
    </dgm:pt>
    <dgm:pt modelId="{DE3CD0F6-1761-43E3-A6DD-ECEF364EE700}" type="parTrans" cxnId="{9AD9F35C-06FE-44C8-98A1-DC9EDAF16BB3}">
      <dgm:prSet/>
      <dgm:spPr/>
      <dgm:t>
        <a:bodyPr/>
        <a:lstStyle/>
        <a:p>
          <a:endParaRPr lang="en-US"/>
        </a:p>
      </dgm:t>
    </dgm:pt>
    <dgm:pt modelId="{9F314472-9056-4468-88F3-8A2239AFBE99}" type="sibTrans" cxnId="{9AD9F35C-06FE-44C8-98A1-DC9EDAF16BB3}">
      <dgm:prSet/>
      <dgm:spPr/>
      <dgm:t>
        <a:bodyPr/>
        <a:lstStyle/>
        <a:p>
          <a:endParaRPr lang="en-US"/>
        </a:p>
      </dgm:t>
    </dgm:pt>
    <dgm:pt modelId="{1A485907-A5A5-4D18-BDE1-13F9298D827B}">
      <dgm:prSet phldrT="[Text]" custT="1"/>
      <dgm:spPr/>
      <dgm:t>
        <a:bodyPr/>
        <a:lstStyle/>
        <a:p>
          <a:r>
            <a:rPr lang="en-US" sz="900">
              <a:latin typeface="Arial" pitchFamily="34" charset="0"/>
              <a:cs typeface="Arial" pitchFamily="34" charset="0"/>
            </a:rPr>
            <a:t>Offer reassur-ance</a:t>
          </a:r>
        </a:p>
      </dgm:t>
    </dgm:pt>
    <dgm:pt modelId="{921BF63E-1C74-4358-9FD3-E4A34E3E2D94}" type="parTrans" cxnId="{C9D43886-EE74-4DD0-A129-381457935175}">
      <dgm:prSet/>
      <dgm:spPr/>
      <dgm:t>
        <a:bodyPr/>
        <a:lstStyle/>
        <a:p>
          <a:endParaRPr lang="en-US"/>
        </a:p>
      </dgm:t>
    </dgm:pt>
    <dgm:pt modelId="{F9D5BB97-3D85-4694-AFB6-E81BEFB2DBF1}" type="sibTrans" cxnId="{C9D43886-EE74-4DD0-A129-381457935175}">
      <dgm:prSet/>
      <dgm:spPr/>
      <dgm:t>
        <a:bodyPr/>
        <a:lstStyle/>
        <a:p>
          <a:endParaRPr lang="en-US"/>
        </a:p>
      </dgm:t>
    </dgm:pt>
    <dgm:pt modelId="{B91DD39C-B3E5-4E09-BD54-9FECD992B3BA}">
      <dgm:prSet phldrT="[Text]" custT="1"/>
      <dgm:spPr/>
      <dgm:t>
        <a:bodyPr/>
        <a:lstStyle/>
        <a:p>
          <a:r>
            <a:rPr lang="en-US" sz="800">
              <a:latin typeface="Arial" pitchFamily="34" charset="0"/>
              <a:cs typeface="Arial" pitchFamily="34" charset="0"/>
            </a:rPr>
            <a:t>Enquire about patient’s spiritual beliefs, values, and practices </a:t>
          </a:r>
        </a:p>
      </dgm:t>
    </dgm:pt>
    <dgm:pt modelId="{27DDF59A-C69B-47C2-8689-DB1459C3E4B9}" type="parTrans" cxnId="{B875C572-C3EE-40F9-BAA6-D3EC683BC49A}">
      <dgm:prSet/>
      <dgm:spPr/>
      <dgm:t>
        <a:bodyPr/>
        <a:lstStyle/>
        <a:p>
          <a:endParaRPr lang="en-US"/>
        </a:p>
      </dgm:t>
    </dgm:pt>
    <dgm:pt modelId="{CB7F0200-205E-4B4C-8E0B-27C6156357AA}" type="sibTrans" cxnId="{B875C572-C3EE-40F9-BAA6-D3EC683BC49A}">
      <dgm:prSet/>
      <dgm:spPr/>
      <dgm:t>
        <a:bodyPr/>
        <a:lstStyle/>
        <a:p>
          <a:endParaRPr lang="en-US"/>
        </a:p>
      </dgm:t>
    </dgm:pt>
    <dgm:pt modelId="{4223903B-AF22-458C-AA3B-2B17FF00BB65}">
      <dgm:prSet phldrT="[Text]" custT="1"/>
      <dgm:spPr/>
      <dgm:t>
        <a:bodyPr/>
        <a:lstStyle/>
        <a:p>
          <a:r>
            <a:rPr lang="en-US" sz="800">
              <a:latin typeface="Arial" pitchFamily="34" charset="0"/>
              <a:cs typeface="Arial" pitchFamily="34" charset="0"/>
            </a:rPr>
            <a:t>Provide empathetic, pastoral presence</a:t>
          </a:r>
        </a:p>
      </dgm:t>
    </dgm:pt>
    <dgm:pt modelId="{1EB267CA-717C-4A6E-B322-D27EDE12C454}" type="parTrans" cxnId="{6C0C215C-CFCE-468B-8527-5477DEA8613D}">
      <dgm:prSet/>
      <dgm:spPr/>
      <dgm:t>
        <a:bodyPr/>
        <a:lstStyle/>
        <a:p>
          <a:endParaRPr lang="en-US"/>
        </a:p>
      </dgm:t>
    </dgm:pt>
    <dgm:pt modelId="{FC2AF888-FCC0-4205-818A-FEB604D3AD15}" type="sibTrans" cxnId="{6C0C215C-CFCE-468B-8527-5477DEA8613D}">
      <dgm:prSet/>
      <dgm:spPr/>
      <dgm:t>
        <a:bodyPr/>
        <a:lstStyle/>
        <a:p>
          <a:endParaRPr lang="en-US"/>
        </a:p>
      </dgm:t>
    </dgm:pt>
    <dgm:pt modelId="{E9F81179-EC29-47C2-934A-93AC56BEFA0F}">
      <dgm:prSet phldrT="[Text]" custT="1"/>
      <dgm:spPr/>
      <dgm:t>
        <a:bodyPr/>
        <a:lstStyle/>
        <a:p>
          <a:r>
            <a:rPr lang="en-US" sz="800">
              <a:latin typeface="Arial" pitchFamily="34" charset="0"/>
              <a:cs typeface="Arial" pitchFamily="34" charset="0"/>
            </a:rPr>
            <a:t>Provide reflective listening regarding important life events</a:t>
          </a:r>
        </a:p>
      </dgm:t>
    </dgm:pt>
    <dgm:pt modelId="{17A59E01-1282-4E51-A747-A5C8BB156053}" type="parTrans" cxnId="{ABF989A9-7397-4163-8063-4ABF600025CD}">
      <dgm:prSet/>
      <dgm:spPr/>
      <dgm:t>
        <a:bodyPr/>
        <a:lstStyle/>
        <a:p>
          <a:endParaRPr lang="en-US"/>
        </a:p>
      </dgm:t>
    </dgm:pt>
    <dgm:pt modelId="{E642F74C-89B4-4BF3-A1EC-7F7C475415F9}" type="sibTrans" cxnId="{ABF989A9-7397-4163-8063-4ABF600025CD}">
      <dgm:prSet/>
      <dgm:spPr/>
      <dgm:t>
        <a:bodyPr/>
        <a:lstStyle/>
        <a:p>
          <a:endParaRPr lang="en-US"/>
        </a:p>
      </dgm:t>
    </dgm:pt>
    <dgm:pt modelId="{07385827-17C7-4096-9297-E7A827C7B3A0}">
      <dgm:prSet phldrT="[Text]" custT="1"/>
      <dgm:spPr/>
      <dgm:t>
        <a:bodyPr/>
        <a:lstStyle/>
        <a:p>
          <a:r>
            <a:rPr lang="en-US" sz="900"/>
            <a:t>Establishes/ re-establishes relationship with faith community</a:t>
          </a:r>
          <a:endParaRPr lang="en-US" sz="900">
            <a:latin typeface="Arial" pitchFamily="34" charset="0"/>
            <a:cs typeface="Arial" pitchFamily="34" charset="0"/>
          </a:endParaRPr>
        </a:p>
      </dgm:t>
    </dgm:pt>
    <dgm:pt modelId="{3C4883FA-130E-4063-B36E-0A07711651F4}" type="parTrans" cxnId="{168FC774-0A54-4540-AE0F-69F2EEC7F8FA}">
      <dgm:prSet/>
      <dgm:spPr/>
      <dgm:t>
        <a:bodyPr/>
        <a:lstStyle/>
        <a:p>
          <a:endParaRPr lang="en-US"/>
        </a:p>
      </dgm:t>
    </dgm:pt>
    <dgm:pt modelId="{A0636B42-B680-4686-B905-45B67B405DD4}" type="sibTrans" cxnId="{168FC774-0A54-4540-AE0F-69F2EEC7F8FA}">
      <dgm:prSet/>
      <dgm:spPr/>
      <dgm:t>
        <a:bodyPr/>
        <a:lstStyle/>
        <a:p>
          <a:endParaRPr lang="en-US"/>
        </a:p>
      </dgm:t>
    </dgm:pt>
    <dgm:pt modelId="{5652BE3B-CEAA-4CEA-87E4-53267410A6F8}">
      <dgm:prSet phldrT="[Text]" custT="1"/>
      <dgm:spPr/>
      <dgm:t>
        <a:bodyPr/>
        <a:lstStyle/>
        <a:p>
          <a:r>
            <a:rPr lang="en-US" sz="800">
              <a:latin typeface="Arial" pitchFamily="34" charset="0"/>
              <a:cs typeface="Arial" pitchFamily="34" charset="0"/>
            </a:rPr>
            <a:t>Establishes/ re-establishes connection with clergyperson, family, friends</a:t>
          </a:r>
        </a:p>
      </dgm:t>
    </dgm:pt>
    <dgm:pt modelId="{007FB0D2-5D05-4892-B7E4-C6E900975A4D}" type="parTrans" cxnId="{4E24467A-305E-45E0-AF53-29BA080D1CCA}">
      <dgm:prSet/>
      <dgm:spPr/>
      <dgm:t>
        <a:bodyPr/>
        <a:lstStyle/>
        <a:p>
          <a:endParaRPr lang="en-US"/>
        </a:p>
      </dgm:t>
    </dgm:pt>
    <dgm:pt modelId="{2A2B7EA8-AC8B-460D-AB12-93CCF744DE98}" type="sibTrans" cxnId="{4E24467A-305E-45E0-AF53-29BA080D1CCA}">
      <dgm:prSet/>
      <dgm:spPr/>
      <dgm:t>
        <a:bodyPr/>
        <a:lstStyle/>
        <a:p>
          <a:endParaRPr lang="en-US"/>
        </a:p>
      </dgm:t>
    </dgm:pt>
    <dgm:pt modelId="{DEDF78AF-7B52-48C8-BA25-2C42D97861A1}">
      <dgm:prSet phldrT="[Text]" custT="1"/>
      <dgm:spPr/>
      <dgm:t>
        <a:bodyPr/>
        <a:lstStyle/>
        <a:p>
          <a:r>
            <a:rPr lang="en-US" sz="900"/>
            <a:t>Accepts the limitations of humanity, medical care, and/or themselves</a:t>
          </a:r>
          <a:endParaRPr lang="en-US" sz="1000">
            <a:latin typeface="Arial" pitchFamily="34" charset="0"/>
            <a:cs typeface="Arial" pitchFamily="34" charset="0"/>
          </a:endParaRPr>
        </a:p>
      </dgm:t>
    </dgm:pt>
    <dgm:pt modelId="{37B7F3FA-ABE0-491F-9A66-29A5056B4CF6}" type="parTrans" cxnId="{00B84BD5-B9BE-402E-813C-8D8A6FAC3659}">
      <dgm:prSet/>
      <dgm:spPr/>
      <dgm:t>
        <a:bodyPr/>
        <a:lstStyle/>
        <a:p>
          <a:endParaRPr lang="en-US"/>
        </a:p>
      </dgm:t>
    </dgm:pt>
    <dgm:pt modelId="{6AC630B4-ED45-40E6-B7B3-CA5EF6D71338}" type="sibTrans" cxnId="{00B84BD5-B9BE-402E-813C-8D8A6FAC3659}">
      <dgm:prSet/>
      <dgm:spPr/>
      <dgm:t>
        <a:bodyPr/>
        <a:lstStyle/>
        <a:p>
          <a:endParaRPr lang="en-US"/>
        </a:p>
      </dgm:t>
    </dgm:pt>
    <dgm:pt modelId="{EB88B06C-00EF-4975-B72E-4161FE865013}">
      <dgm:prSet phldrT="[Text]" custT="1"/>
      <dgm:spPr/>
      <dgm:t>
        <a:bodyPr/>
        <a:lstStyle/>
        <a:p>
          <a:r>
            <a:rPr lang="en-US" sz="1000"/>
            <a:t>Knows mortality to be inevitable, yet redeeming</a:t>
          </a:r>
          <a:endParaRPr lang="en-US" sz="1000">
            <a:latin typeface="Arial" pitchFamily="34" charset="0"/>
            <a:cs typeface="Arial" pitchFamily="34" charset="0"/>
          </a:endParaRPr>
        </a:p>
      </dgm:t>
    </dgm:pt>
    <dgm:pt modelId="{455A4ECB-9DA4-42C8-A56C-7E063E7DDE98}" type="parTrans" cxnId="{E6F16355-EFCF-4B28-A31E-84372D8C2655}">
      <dgm:prSet/>
      <dgm:spPr/>
      <dgm:t>
        <a:bodyPr/>
        <a:lstStyle/>
        <a:p>
          <a:endParaRPr lang="en-US"/>
        </a:p>
      </dgm:t>
    </dgm:pt>
    <dgm:pt modelId="{9263D61B-4B12-4C50-9863-4F946ECAAF55}" type="sibTrans" cxnId="{E6F16355-EFCF-4B28-A31E-84372D8C2655}">
      <dgm:prSet/>
      <dgm:spPr/>
      <dgm:t>
        <a:bodyPr/>
        <a:lstStyle/>
        <a:p>
          <a:endParaRPr lang="en-US"/>
        </a:p>
      </dgm:t>
    </dgm:pt>
    <dgm:pt modelId="{62995E46-26B3-4B51-8F7D-65353D9AB7F6}">
      <dgm:prSet phldrT="[Text]" custT="1"/>
      <dgm:spPr/>
      <dgm:t>
        <a:bodyPr/>
        <a:lstStyle/>
        <a:p>
          <a:r>
            <a:rPr lang="en-US" sz="900">
              <a:latin typeface="Arial" pitchFamily="34" charset="0"/>
              <a:cs typeface="Arial" pitchFamily="34" charset="0"/>
            </a:rPr>
            <a:t>Evaluate religious needs</a:t>
          </a:r>
        </a:p>
      </dgm:t>
    </dgm:pt>
    <dgm:pt modelId="{92EEA5E0-DF6E-471B-9787-D070256CCB2B}" type="parTrans" cxnId="{90F984F5-D18D-4E49-B101-7DC534994F2F}">
      <dgm:prSet/>
      <dgm:spPr/>
      <dgm:t>
        <a:bodyPr/>
        <a:lstStyle/>
        <a:p>
          <a:endParaRPr lang="en-US"/>
        </a:p>
      </dgm:t>
    </dgm:pt>
    <dgm:pt modelId="{FA6C922E-6A12-4045-8159-5DEEE961A2A5}" type="sibTrans" cxnId="{90F984F5-D18D-4E49-B101-7DC534994F2F}">
      <dgm:prSet/>
      <dgm:spPr/>
      <dgm:t>
        <a:bodyPr/>
        <a:lstStyle/>
        <a:p>
          <a:endParaRPr lang="en-US"/>
        </a:p>
      </dgm:t>
    </dgm:pt>
    <dgm:pt modelId="{8B779BF8-7DE1-42BA-B052-8E496442C4A8}">
      <dgm:prSet phldrT="[Text]" custT="1"/>
      <dgm:spPr/>
      <dgm:t>
        <a:bodyPr/>
        <a:lstStyle/>
        <a:p>
          <a:r>
            <a:rPr lang="en-US" sz="800" b="0">
              <a:latin typeface="Arial" pitchFamily="34" charset="0"/>
              <a:cs typeface="Arial" pitchFamily="34" charset="0"/>
            </a:rPr>
            <a:t>Facilitate positive relationship with clergyperson(s)/family members/institutions/others</a:t>
          </a:r>
        </a:p>
      </dgm:t>
    </dgm:pt>
    <dgm:pt modelId="{25AE12D5-C8CF-4A52-8BE8-CA95558082B0}" type="parTrans" cxnId="{B61E2043-E25D-4220-8217-E65C48537574}">
      <dgm:prSet/>
      <dgm:spPr/>
      <dgm:t>
        <a:bodyPr/>
        <a:lstStyle/>
        <a:p>
          <a:endParaRPr lang="en-US"/>
        </a:p>
      </dgm:t>
    </dgm:pt>
    <dgm:pt modelId="{D86C652C-42A9-44C1-BFD4-9AFD63F37695}" type="sibTrans" cxnId="{B61E2043-E25D-4220-8217-E65C48537574}">
      <dgm:prSet/>
      <dgm:spPr/>
      <dgm:t>
        <a:bodyPr/>
        <a:lstStyle/>
        <a:p>
          <a:endParaRPr lang="en-US"/>
        </a:p>
      </dgm:t>
    </dgm:pt>
    <dgm:pt modelId="{B602DE1A-2415-4468-B4FA-BCCB4F404469}">
      <dgm:prSet phldrT="[Text]" custT="1"/>
      <dgm:spPr/>
      <dgm:t>
        <a:bodyPr/>
        <a:lstStyle/>
        <a:p>
          <a:r>
            <a:rPr lang="en-US" sz="900"/>
            <a:t>Identify and support patient’s source of spiritual strength</a:t>
          </a:r>
          <a:endParaRPr lang="en-US" sz="900">
            <a:latin typeface="Arial" pitchFamily="34" charset="0"/>
            <a:cs typeface="Arial" pitchFamily="34" charset="0"/>
          </a:endParaRPr>
        </a:p>
      </dgm:t>
    </dgm:pt>
    <dgm:pt modelId="{061A986E-8928-48A9-97BA-38F2093C41A1}" type="parTrans" cxnId="{5492C084-A70E-4738-894D-7507E9000B75}">
      <dgm:prSet/>
      <dgm:spPr/>
      <dgm:t>
        <a:bodyPr/>
        <a:lstStyle/>
        <a:p>
          <a:endParaRPr lang="en-US"/>
        </a:p>
      </dgm:t>
    </dgm:pt>
    <dgm:pt modelId="{5436889A-71D0-4642-B49B-EC345B191061}" type="sibTrans" cxnId="{5492C084-A70E-4738-894D-7507E9000B75}">
      <dgm:prSet/>
      <dgm:spPr/>
      <dgm:t>
        <a:bodyPr/>
        <a:lstStyle/>
        <a:p>
          <a:endParaRPr lang="en-US"/>
        </a:p>
      </dgm:t>
    </dgm:pt>
    <dgm:pt modelId="{A307B5CC-CF76-4CF8-A245-35E63C0562A3}">
      <dgm:prSet phldrT="[Text]" custT="1"/>
      <dgm:spPr/>
      <dgm:t>
        <a:bodyPr/>
        <a:lstStyle/>
        <a:p>
          <a:r>
            <a:rPr lang="en-US" sz="900"/>
            <a:t>Provide Sacred/ Scriptural readings</a:t>
          </a:r>
          <a:endParaRPr lang="en-US" sz="900">
            <a:latin typeface="Arial" pitchFamily="34" charset="0"/>
            <a:cs typeface="Arial" pitchFamily="34" charset="0"/>
          </a:endParaRPr>
        </a:p>
      </dgm:t>
    </dgm:pt>
    <dgm:pt modelId="{9221B3B8-1A75-4DAF-A751-171843974473}" type="parTrans" cxnId="{57DB7170-9EAD-48F7-8B15-B6B7434BD2D9}">
      <dgm:prSet/>
      <dgm:spPr/>
      <dgm:t>
        <a:bodyPr/>
        <a:lstStyle/>
        <a:p>
          <a:endParaRPr lang="en-US"/>
        </a:p>
      </dgm:t>
    </dgm:pt>
    <dgm:pt modelId="{272C494C-44E4-454E-B6F9-E3B2B2092DDE}" type="sibTrans" cxnId="{57DB7170-9EAD-48F7-8B15-B6B7434BD2D9}">
      <dgm:prSet/>
      <dgm:spPr/>
      <dgm:t>
        <a:bodyPr/>
        <a:lstStyle/>
        <a:p>
          <a:endParaRPr lang="en-US"/>
        </a:p>
      </dgm:t>
    </dgm:pt>
    <dgm:pt modelId="{33B222FB-AB24-4958-8C74-4144BE1D7229}">
      <dgm:prSet phldrT="[Text]" custT="1"/>
      <dgm:spPr/>
      <dgm:t>
        <a:bodyPr/>
        <a:lstStyle/>
        <a:p>
          <a:r>
            <a:rPr lang="en-US" sz="900" dirty="0"/>
            <a:t>Provide prayer/ spoken blessing as requested</a:t>
          </a:r>
          <a:endParaRPr lang="en-US" sz="900" dirty="0">
            <a:latin typeface="Arial" pitchFamily="34" charset="0"/>
            <a:cs typeface="Arial" pitchFamily="34" charset="0"/>
          </a:endParaRPr>
        </a:p>
      </dgm:t>
    </dgm:pt>
    <dgm:pt modelId="{2962E494-5320-42FB-AA06-D7CBD9A70DA2}" type="parTrans" cxnId="{5FD9A5D4-4DAD-485B-ACBE-7CA745659C0E}">
      <dgm:prSet/>
      <dgm:spPr/>
      <dgm:t>
        <a:bodyPr/>
        <a:lstStyle/>
        <a:p>
          <a:endParaRPr lang="en-US"/>
        </a:p>
      </dgm:t>
    </dgm:pt>
    <dgm:pt modelId="{92DF81BF-B6BF-477E-A329-6824A15422FA}" type="sibTrans" cxnId="{5FD9A5D4-4DAD-485B-ACBE-7CA745659C0E}">
      <dgm:prSet/>
      <dgm:spPr/>
      <dgm:t>
        <a:bodyPr/>
        <a:lstStyle/>
        <a:p>
          <a:endParaRPr lang="en-US"/>
        </a:p>
      </dgm:t>
    </dgm:pt>
    <dgm:pt modelId="{96EEF837-EADE-43F0-9865-17704D5183B0}">
      <dgm:prSet phldrT="[Text]" custT="1"/>
      <dgm:spPr/>
      <dgm:t>
        <a:bodyPr/>
        <a:lstStyle/>
        <a:p>
          <a:r>
            <a:rPr lang="en-US" sz="900" dirty="0">
              <a:latin typeface="Arial" pitchFamily="34" charset="0"/>
              <a:cs typeface="Arial" pitchFamily="34" charset="0"/>
            </a:rPr>
            <a:t>Facilitate positive relationship with </a:t>
          </a:r>
          <a:r>
            <a:rPr lang="en-US" sz="800" dirty="0">
              <a:latin typeface="Arial" pitchFamily="34" charset="0"/>
              <a:cs typeface="Arial" pitchFamily="34" charset="0"/>
            </a:rPr>
            <a:t>clergyperson(s</a:t>
          </a:r>
          <a:r>
            <a:rPr lang="en-US" sz="900" dirty="0">
              <a:latin typeface="Arial" pitchFamily="34" charset="0"/>
              <a:cs typeface="Arial" pitchFamily="34" charset="0"/>
            </a:rPr>
            <a:t>)/family members/institutions</a:t>
          </a:r>
          <a:r>
            <a:rPr lang="en-US" sz="900" dirty="0" smtClean="0">
              <a:latin typeface="Arial" pitchFamily="34" charset="0"/>
              <a:cs typeface="Arial" pitchFamily="34" charset="0"/>
            </a:rPr>
            <a:t>/ others</a:t>
          </a:r>
          <a:endParaRPr lang="en-US" sz="800" dirty="0">
            <a:latin typeface="Arial" pitchFamily="34" charset="0"/>
            <a:cs typeface="Arial" pitchFamily="34" charset="0"/>
          </a:endParaRPr>
        </a:p>
      </dgm:t>
    </dgm:pt>
    <dgm:pt modelId="{507FE1DC-C1A1-4A01-B2FC-6113C442E634}" type="parTrans" cxnId="{D5461088-6231-48A1-83A3-B42A825D61E1}">
      <dgm:prSet/>
      <dgm:spPr/>
      <dgm:t>
        <a:bodyPr/>
        <a:lstStyle/>
        <a:p>
          <a:endParaRPr lang="en-US"/>
        </a:p>
      </dgm:t>
    </dgm:pt>
    <dgm:pt modelId="{9ED65B5C-A69C-4ED4-86DB-F7F82D089985}" type="sibTrans" cxnId="{D5461088-6231-48A1-83A3-B42A825D61E1}">
      <dgm:prSet/>
      <dgm:spPr/>
      <dgm:t>
        <a:bodyPr/>
        <a:lstStyle/>
        <a:p>
          <a:endParaRPr lang="en-US"/>
        </a:p>
      </dgm:t>
    </dgm:pt>
    <dgm:pt modelId="{0AA7AC60-C461-4466-A857-29306EBAEC79}" type="pres">
      <dgm:prSet presAssocID="{6944E2AC-F1B1-4D58-8DAB-CF6FF7308658}" presName="Name0" presStyleCnt="0">
        <dgm:presLayoutVars>
          <dgm:dir/>
          <dgm:animLvl val="lvl"/>
          <dgm:resizeHandles val="exact"/>
        </dgm:presLayoutVars>
      </dgm:prSet>
      <dgm:spPr/>
      <dgm:t>
        <a:bodyPr/>
        <a:lstStyle/>
        <a:p>
          <a:endParaRPr lang="en-US"/>
        </a:p>
      </dgm:t>
    </dgm:pt>
    <dgm:pt modelId="{3BD65B9F-9925-4FB0-9BB7-F15D9E0F26DF}" type="pres">
      <dgm:prSet presAssocID="{0B35B854-C48A-4BF1-96A3-936B9721CF31}" presName="boxAndChildren" presStyleCnt="0"/>
      <dgm:spPr/>
    </dgm:pt>
    <dgm:pt modelId="{40CD3DA3-3954-4DEB-9833-C67A81628C10}" type="pres">
      <dgm:prSet presAssocID="{0B35B854-C48A-4BF1-96A3-936B9721CF31}" presName="parentTextBox" presStyleLbl="node1" presStyleIdx="0" presStyleCnt="3"/>
      <dgm:spPr/>
      <dgm:t>
        <a:bodyPr/>
        <a:lstStyle/>
        <a:p>
          <a:endParaRPr lang="en-US"/>
        </a:p>
      </dgm:t>
    </dgm:pt>
    <dgm:pt modelId="{4D106637-696F-470E-A2B3-9CD8579288F3}" type="pres">
      <dgm:prSet presAssocID="{0B35B854-C48A-4BF1-96A3-936B9721CF31}" presName="entireBox" presStyleLbl="node1" presStyleIdx="0" presStyleCnt="3" custLinFactNeighborX="-157" custLinFactNeighborY="768"/>
      <dgm:spPr/>
      <dgm:t>
        <a:bodyPr/>
        <a:lstStyle/>
        <a:p>
          <a:endParaRPr lang="en-US"/>
        </a:p>
      </dgm:t>
    </dgm:pt>
    <dgm:pt modelId="{89D13709-AC52-441F-AACA-8858B549AB0C}" type="pres">
      <dgm:prSet presAssocID="{0B35B854-C48A-4BF1-96A3-936B9721CF31}" presName="descendantBox" presStyleCnt="0"/>
      <dgm:spPr/>
    </dgm:pt>
    <dgm:pt modelId="{8A21FDE2-7846-47C6-BF02-29DAB51C04F8}" type="pres">
      <dgm:prSet presAssocID="{E363BE11-3B62-448F-A051-B11FF2867D2B}" presName="childTextBox" presStyleLbl="fgAccFollowNode1" presStyleIdx="0" presStyleCnt="22" custScaleX="112720">
        <dgm:presLayoutVars>
          <dgm:bulletEnabled val="1"/>
        </dgm:presLayoutVars>
      </dgm:prSet>
      <dgm:spPr/>
      <dgm:t>
        <a:bodyPr/>
        <a:lstStyle/>
        <a:p>
          <a:endParaRPr lang="en-US"/>
        </a:p>
      </dgm:t>
    </dgm:pt>
    <dgm:pt modelId="{6CB6F438-D8DC-455B-8731-6B5CE3B1118C}" type="pres">
      <dgm:prSet presAssocID="{5DF687D8-4632-476C-89EF-09022ECE0E8D}" presName="childTextBox" presStyleLbl="fgAccFollowNode1" presStyleIdx="1" presStyleCnt="22">
        <dgm:presLayoutVars>
          <dgm:bulletEnabled val="1"/>
        </dgm:presLayoutVars>
      </dgm:prSet>
      <dgm:spPr/>
      <dgm:t>
        <a:bodyPr/>
        <a:lstStyle/>
        <a:p>
          <a:endParaRPr lang="en-US"/>
        </a:p>
      </dgm:t>
    </dgm:pt>
    <dgm:pt modelId="{D5AC9E81-9D09-4276-9671-410853A48361}" type="pres">
      <dgm:prSet presAssocID="{1A485907-A5A5-4D18-BDE1-13F9298D827B}" presName="childTextBox" presStyleLbl="fgAccFollowNode1" presStyleIdx="2" presStyleCnt="22">
        <dgm:presLayoutVars>
          <dgm:bulletEnabled val="1"/>
        </dgm:presLayoutVars>
      </dgm:prSet>
      <dgm:spPr/>
      <dgm:t>
        <a:bodyPr/>
        <a:lstStyle/>
        <a:p>
          <a:endParaRPr lang="en-US"/>
        </a:p>
      </dgm:t>
    </dgm:pt>
    <dgm:pt modelId="{1C1349D0-03D9-42BD-99F0-A501B3F03CA6}" type="pres">
      <dgm:prSet presAssocID="{B91DD39C-B3E5-4E09-BD54-9FECD992B3BA}" presName="childTextBox" presStyleLbl="fgAccFollowNode1" presStyleIdx="3" presStyleCnt="22" custScaleX="139225">
        <dgm:presLayoutVars>
          <dgm:bulletEnabled val="1"/>
        </dgm:presLayoutVars>
      </dgm:prSet>
      <dgm:spPr/>
      <dgm:t>
        <a:bodyPr/>
        <a:lstStyle/>
        <a:p>
          <a:endParaRPr lang="en-US"/>
        </a:p>
      </dgm:t>
    </dgm:pt>
    <dgm:pt modelId="{A094B83C-278F-455B-AD5C-A49B5BE1A966}" type="pres">
      <dgm:prSet presAssocID="{96EEF837-EADE-43F0-9865-17704D5183B0}" presName="childTextBox" presStyleLbl="fgAccFollowNode1" presStyleIdx="4" presStyleCnt="22" custScaleX="139810" custLinFactNeighborX="1547" custLinFactNeighborY="-6643">
        <dgm:presLayoutVars>
          <dgm:bulletEnabled val="1"/>
        </dgm:presLayoutVars>
      </dgm:prSet>
      <dgm:spPr/>
      <dgm:t>
        <a:bodyPr/>
        <a:lstStyle/>
        <a:p>
          <a:endParaRPr lang="en-US"/>
        </a:p>
      </dgm:t>
    </dgm:pt>
    <dgm:pt modelId="{38D26A49-4F6C-4F3B-A8A1-2C90D821A11C}" type="pres">
      <dgm:prSet presAssocID="{62995E46-26B3-4B51-8F7D-65353D9AB7F6}" presName="childTextBox" presStyleLbl="fgAccFollowNode1" presStyleIdx="5" presStyleCnt="22">
        <dgm:presLayoutVars>
          <dgm:bulletEnabled val="1"/>
        </dgm:presLayoutVars>
      </dgm:prSet>
      <dgm:spPr/>
      <dgm:t>
        <a:bodyPr/>
        <a:lstStyle/>
        <a:p>
          <a:endParaRPr lang="en-US"/>
        </a:p>
      </dgm:t>
    </dgm:pt>
    <dgm:pt modelId="{FB62C2B5-BB27-4CD2-82F9-F040F17AD2F0}" type="pres">
      <dgm:prSet presAssocID="{8B779BF8-7DE1-42BA-B052-8E496442C4A8}" presName="childTextBox" presStyleLbl="fgAccFollowNode1" presStyleIdx="6" presStyleCnt="22" custScaleX="130134">
        <dgm:presLayoutVars>
          <dgm:bulletEnabled val="1"/>
        </dgm:presLayoutVars>
      </dgm:prSet>
      <dgm:spPr/>
      <dgm:t>
        <a:bodyPr/>
        <a:lstStyle/>
        <a:p>
          <a:endParaRPr lang="en-US"/>
        </a:p>
      </dgm:t>
    </dgm:pt>
    <dgm:pt modelId="{00125224-4080-4870-9F47-2B96D7E6D6A2}" type="pres">
      <dgm:prSet presAssocID="{4223903B-AF22-458C-AA3B-2B17FF00BB65}" presName="childTextBox" presStyleLbl="fgAccFollowNode1" presStyleIdx="7" presStyleCnt="22">
        <dgm:presLayoutVars>
          <dgm:bulletEnabled val="1"/>
        </dgm:presLayoutVars>
      </dgm:prSet>
      <dgm:spPr/>
      <dgm:t>
        <a:bodyPr/>
        <a:lstStyle/>
        <a:p>
          <a:endParaRPr lang="en-US"/>
        </a:p>
      </dgm:t>
    </dgm:pt>
    <dgm:pt modelId="{2A6A4A08-39B2-44F4-999D-13DEB299C2C3}" type="pres">
      <dgm:prSet presAssocID="{B602DE1A-2415-4468-B4FA-BCCB4F404469}" presName="childTextBox" presStyleLbl="fgAccFollowNode1" presStyleIdx="8" presStyleCnt="22">
        <dgm:presLayoutVars>
          <dgm:bulletEnabled val="1"/>
        </dgm:presLayoutVars>
      </dgm:prSet>
      <dgm:spPr/>
      <dgm:t>
        <a:bodyPr/>
        <a:lstStyle/>
        <a:p>
          <a:endParaRPr lang="en-US"/>
        </a:p>
      </dgm:t>
    </dgm:pt>
    <dgm:pt modelId="{93A672AD-C904-43E3-BD08-AE7D4785A98D}" type="pres">
      <dgm:prSet presAssocID="{A307B5CC-CF76-4CF8-A245-35E63C0562A3}" presName="childTextBox" presStyleLbl="fgAccFollowNode1" presStyleIdx="9" presStyleCnt="22">
        <dgm:presLayoutVars>
          <dgm:bulletEnabled val="1"/>
        </dgm:presLayoutVars>
      </dgm:prSet>
      <dgm:spPr/>
      <dgm:t>
        <a:bodyPr/>
        <a:lstStyle/>
        <a:p>
          <a:endParaRPr lang="en-US"/>
        </a:p>
      </dgm:t>
    </dgm:pt>
    <dgm:pt modelId="{9AC79AC6-D4AB-46ED-9702-1DA750523FF7}" type="pres">
      <dgm:prSet presAssocID="{E9F81179-EC29-47C2-934A-93AC56BEFA0F}" presName="childTextBox" presStyleLbl="fgAccFollowNode1" presStyleIdx="10" presStyleCnt="22">
        <dgm:presLayoutVars>
          <dgm:bulletEnabled val="1"/>
        </dgm:presLayoutVars>
      </dgm:prSet>
      <dgm:spPr/>
      <dgm:t>
        <a:bodyPr/>
        <a:lstStyle/>
        <a:p>
          <a:endParaRPr lang="en-US"/>
        </a:p>
      </dgm:t>
    </dgm:pt>
    <dgm:pt modelId="{C4D98A86-5781-4582-B3AF-B50E90C3CCAA}" type="pres">
      <dgm:prSet presAssocID="{33B222FB-AB24-4958-8C74-4144BE1D7229}" presName="childTextBox" presStyleLbl="fgAccFollowNode1" presStyleIdx="11" presStyleCnt="22" custScaleX="165676">
        <dgm:presLayoutVars>
          <dgm:bulletEnabled val="1"/>
        </dgm:presLayoutVars>
      </dgm:prSet>
      <dgm:spPr/>
      <dgm:t>
        <a:bodyPr/>
        <a:lstStyle/>
        <a:p>
          <a:endParaRPr lang="en-US"/>
        </a:p>
      </dgm:t>
    </dgm:pt>
    <dgm:pt modelId="{5606A770-BD99-4A8B-9C38-055AD1C6CEE6}" type="pres">
      <dgm:prSet presAssocID="{D428CFAB-640D-44ED-97E5-2330BDB96EBD}" presName="sp" presStyleCnt="0"/>
      <dgm:spPr/>
    </dgm:pt>
    <dgm:pt modelId="{49199E7C-8CF8-42A4-86FA-85729CAD5732}" type="pres">
      <dgm:prSet presAssocID="{8FF652F6-463D-43AB-9711-8AB58DAAD17D}" presName="arrowAndChildren" presStyleCnt="0"/>
      <dgm:spPr/>
    </dgm:pt>
    <dgm:pt modelId="{126D6365-C4AD-48CC-AEC9-730EBEC5A2DA}" type="pres">
      <dgm:prSet presAssocID="{8FF652F6-463D-43AB-9711-8AB58DAAD17D}" presName="parentTextArrow" presStyleLbl="node1" presStyleIdx="0" presStyleCnt="3"/>
      <dgm:spPr/>
      <dgm:t>
        <a:bodyPr/>
        <a:lstStyle/>
        <a:p>
          <a:endParaRPr lang="en-US"/>
        </a:p>
      </dgm:t>
    </dgm:pt>
    <dgm:pt modelId="{8A81469D-859F-4F13-8705-FA442D07D166}" type="pres">
      <dgm:prSet presAssocID="{8FF652F6-463D-43AB-9711-8AB58DAAD17D}" presName="arrow" presStyleLbl="node1" presStyleIdx="1" presStyleCnt="3" custScaleX="82645" custScaleY="82645"/>
      <dgm:spPr/>
      <dgm:t>
        <a:bodyPr/>
        <a:lstStyle/>
        <a:p>
          <a:endParaRPr lang="en-US"/>
        </a:p>
      </dgm:t>
    </dgm:pt>
    <dgm:pt modelId="{676C0E30-B8DB-4666-B3FE-822788F3D6A5}" type="pres">
      <dgm:prSet presAssocID="{8FF652F6-463D-43AB-9711-8AB58DAAD17D}" presName="descendantArrow" presStyleCnt="0"/>
      <dgm:spPr/>
    </dgm:pt>
    <dgm:pt modelId="{570CA905-9ADB-4A6E-942B-460613771B61}" type="pres">
      <dgm:prSet presAssocID="{3E209738-8603-4064-82C8-41DEF6D17DA3}" presName="childTextArrow" presStyleLbl="fgAccFollowNode1" presStyleIdx="12" presStyleCnt="22">
        <dgm:presLayoutVars>
          <dgm:bulletEnabled val="1"/>
        </dgm:presLayoutVars>
      </dgm:prSet>
      <dgm:spPr/>
      <dgm:t>
        <a:bodyPr/>
        <a:lstStyle/>
        <a:p>
          <a:endParaRPr lang="en-US"/>
        </a:p>
      </dgm:t>
    </dgm:pt>
    <dgm:pt modelId="{A28D162F-16B1-400C-9B96-0C8D8983F257}" type="pres">
      <dgm:prSet presAssocID="{FE9AF7C7-B476-49B3-A78C-715A024B135C}" presName="childTextArrow" presStyleLbl="fgAccFollowNode1" presStyleIdx="13" presStyleCnt="22" custScaleX="144046">
        <dgm:presLayoutVars>
          <dgm:bulletEnabled val="1"/>
        </dgm:presLayoutVars>
      </dgm:prSet>
      <dgm:spPr/>
      <dgm:t>
        <a:bodyPr/>
        <a:lstStyle/>
        <a:p>
          <a:endParaRPr lang="en-US"/>
        </a:p>
      </dgm:t>
    </dgm:pt>
    <dgm:pt modelId="{E011E8CE-8A26-40C1-B62E-E57611E98EC1}" type="pres">
      <dgm:prSet presAssocID="{D1C2BD01-0D65-42E8-8D5F-BFC9701F7C50}" presName="childTextArrow" presStyleLbl="fgAccFollowNode1" presStyleIdx="14" presStyleCnt="22" custScaleX="140978">
        <dgm:presLayoutVars>
          <dgm:bulletEnabled val="1"/>
        </dgm:presLayoutVars>
      </dgm:prSet>
      <dgm:spPr/>
      <dgm:t>
        <a:bodyPr/>
        <a:lstStyle/>
        <a:p>
          <a:endParaRPr lang="en-US"/>
        </a:p>
      </dgm:t>
    </dgm:pt>
    <dgm:pt modelId="{13A5D201-EA0E-4D49-8C97-A9AF39118B5A}" type="pres">
      <dgm:prSet presAssocID="{E9CF43F1-7E43-4874-AFA4-316D332C62D8}" presName="childTextArrow" presStyleLbl="fgAccFollowNode1" presStyleIdx="15" presStyleCnt="22">
        <dgm:presLayoutVars>
          <dgm:bulletEnabled val="1"/>
        </dgm:presLayoutVars>
      </dgm:prSet>
      <dgm:spPr/>
      <dgm:t>
        <a:bodyPr/>
        <a:lstStyle/>
        <a:p>
          <a:endParaRPr lang="en-US"/>
        </a:p>
      </dgm:t>
    </dgm:pt>
    <dgm:pt modelId="{0102699B-E040-4209-96E6-EF880EDEBFB1}" type="pres">
      <dgm:prSet presAssocID="{15EFA6A3-5ECE-46F0-97B8-7E391A5ADECB}" presName="childTextArrow" presStyleLbl="fgAccFollowNode1" presStyleIdx="16" presStyleCnt="22">
        <dgm:presLayoutVars>
          <dgm:bulletEnabled val="1"/>
        </dgm:presLayoutVars>
      </dgm:prSet>
      <dgm:spPr/>
      <dgm:t>
        <a:bodyPr/>
        <a:lstStyle/>
        <a:p>
          <a:endParaRPr lang="en-US"/>
        </a:p>
      </dgm:t>
    </dgm:pt>
    <dgm:pt modelId="{CBBE66DC-60F6-41A5-A352-7D5AD676EA9A}" type="pres">
      <dgm:prSet presAssocID="{0387F44F-C0BC-4401-8FA5-02E839C853AD}" presName="childTextArrow" presStyleLbl="fgAccFollowNode1" presStyleIdx="17" presStyleCnt="22" custLinFactNeighborX="3029" custLinFactNeighborY="976">
        <dgm:presLayoutVars>
          <dgm:bulletEnabled val="1"/>
        </dgm:presLayoutVars>
      </dgm:prSet>
      <dgm:spPr/>
      <dgm:t>
        <a:bodyPr/>
        <a:lstStyle/>
        <a:p>
          <a:endParaRPr lang="en-US"/>
        </a:p>
      </dgm:t>
    </dgm:pt>
    <dgm:pt modelId="{9991C683-9FBF-492D-9665-161A0D3E0DF2}" type="pres">
      <dgm:prSet presAssocID="{07385827-17C7-4096-9297-E7A827C7B3A0}" presName="childTextArrow" presStyleLbl="fgAccFollowNode1" presStyleIdx="18" presStyleCnt="22">
        <dgm:presLayoutVars>
          <dgm:bulletEnabled val="1"/>
        </dgm:presLayoutVars>
      </dgm:prSet>
      <dgm:spPr/>
      <dgm:t>
        <a:bodyPr/>
        <a:lstStyle/>
        <a:p>
          <a:endParaRPr lang="en-US"/>
        </a:p>
      </dgm:t>
    </dgm:pt>
    <dgm:pt modelId="{9B870883-99D0-478A-8F90-6D5BB728A768}" type="pres">
      <dgm:prSet presAssocID="{5652BE3B-CEAA-4CEA-87E4-53267410A6F8}" presName="childTextArrow" presStyleLbl="fgAccFollowNode1" presStyleIdx="19" presStyleCnt="22">
        <dgm:presLayoutVars>
          <dgm:bulletEnabled val="1"/>
        </dgm:presLayoutVars>
      </dgm:prSet>
      <dgm:spPr/>
      <dgm:t>
        <a:bodyPr/>
        <a:lstStyle/>
        <a:p>
          <a:endParaRPr lang="en-US"/>
        </a:p>
      </dgm:t>
    </dgm:pt>
    <dgm:pt modelId="{FD026A2E-587A-45B8-A926-E223A317CB36}" type="pres">
      <dgm:prSet presAssocID="{DEDF78AF-7B52-48C8-BA25-2C42D97861A1}" presName="childTextArrow" presStyleLbl="fgAccFollowNode1" presStyleIdx="20" presStyleCnt="22">
        <dgm:presLayoutVars>
          <dgm:bulletEnabled val="1"/>
        </dgm:presLayoutVars>
      </dgm:prSet>
      <dgm:spPr/>
      <dgm:t>
        <a:bodyPr/>
        <a:lstStyle/>
        <a:p>
          <a:endParaRPr lang="en-US"/>
        </a:p>
      </dgm:t>
    </dgm:pt>
    <dgm:pt modelId="{E94D1D97-3C97-4812-8475-D5F96009AE02}" type="pres">
      <dgm:prSet presAssocID="{EB88B06C-00EF-4975-B72E-4161FE865013}" presName="childTextArrow" presStyleLbl="fgAccFollowNode1" presStyleIdx="21" presStyleCnt="22">
        <dgm:presLayoutVars>
          <dgm:bulletEnabled val="1"/>
        </dgm:presLayoutVars>
      </dgm:prSet>
      <dgm:spPr/>
      <dgm:t>
        <a:bodyPr/>
        <a:lstStyle/>
        <a:p>
          <a:endParaRPr lang="en-US"/>
        </a:p>
      </dgm:t>
    </dgm:pt>
    <dgm:pt modelId="{5F80BB73-6FBE-4803-9040-1D88022A05F5}" type="pres">
      <dgm:prSet presAssocID="{4207C09C-2452-4EB2-9816-BB6341E309F7}" presName="sp" presStyleCnt="0"/>
      <dgm:spPr/>
    </dgm:pt>
    <dgm:pt modelId="{E60E2D97-48EF-4FE1-A494-FCFDF3F9378C}" type="pres">
      <dgm:prSet presAssocID="{5356D555-6C39-4EDB-B0FE-7114386C702C}" presName="arrowAndChildren" presStyleCnt="0"/>
      <dgm:spPr/>
    </dgm:pt>
    <dgm:pt modelId="{762F28C3-45C2-4827-906C-4D28797D666C}" type="pres">
      <dgm:prSet presAssocID="{5356D555-6C39-4EDB-B0FE-7114386C702C}" presName="parentTextArrow" presStyleLbl="node1" presStyleIdx="2" presStyleCnt="3" custScaleX="42410" custScaleY="46651" custLinFactNeighborX="314" custLinFactNeighborY="-846"/>
      <dgm:spPr/>
      <dgm:t>
        <a:bodyPr/>
        <a:lstStyle/>
        <a:p>
          <a:endParaRPr lang="en-US"/>
        </a:p>
      </dgm:t>
    </dgm:pt>
  </dgm:ptLst>
  <dgm:cxnLst>
    <dgm:cxn modelId="{6B7EA6AC-D918-43D0-B3A2-447C04E839BC}" srcId="{8FF652F6-463D-43AB-9711-8AB58DAAD17D}" destId="{D1C2BD01-0D65-42E8-8D5F-BFC9701F7C50}" srcOrd="2" destOrd="0" parTransId="{EC8CB6A3-DF31-45C5-A65B-1CD9E70BBA87}" sibTransId="{3DDB2F3D-062F-49B9-9DDB-8AFA24406048}"/>
    <dgm:cxn modelId="{9AD9F35C-06FE-44C8-98A1-DC9EDAF16BB3}" srcId="{0B35B854-C48A-4BF1-96A3-936B9721CF31}" destId="{5DF687D8-4632-476C-89EF-09022ECE0E8D}" srcOrd="1" destOrd="0" parTransId="{DE3CD0F6-1761-43E3-A6DD-ECEF364EE700}" sibTransId="{9F314472-9056-4468-88F3-8A2239AFBE99}"/>
    <dgm:cxn modelId="{6C0C215C-CFCE-468B-8527-5477DEA8613D}" srcId="{0B35B854-C48A-4BF1-96A3-936B9721CF31}" destId="{4223903B-AF22-458C-AA3B-2B17FF00BB65}" srcOrd="7" destOrd="0" parTransId="{1EB267CA-717C-4A6E-B322-D27EDE12C454}" sibTransId="{FC2AF888-FCC0-4205-818A-FEB604D3AD15}"/>
    <dgm:cxn modelId="{9843F12E-E9AE-4CFF-AFCD-52F63FE9D9C1}" type="presOf" srcId="{15EFA6A3-5ECE-46F0-97B8-7E391A5ADECB}" destId="{0102699B-E040-4209-96E6-EF880EDEBFB1}" srcOrd="0" destOrd="0" presId="urn:microsoft.com/office/officeart/2005/8/layout/process4"/>
    <dgm:cxn modelId="{5492C084-A70E-4738-894D-7507E9000B75}" srcId="{0B35B854-C48A-4BF1-96A3-936B9721CF31}" destId="{B602DE1A-2415-4468-B4FA-BCCB4F404469}" srcOrd="8" destOrd="0" parTransId="{061A986E-8928-48A9-97BA-38F2093C41A1}" sibTransId="{5436889A-71D0-4642-B49B-EC345B191061}"/>
    <dgm:cxn modelId="{7F8EA2F8-E11F-41EE-BF63-FCAA984C95F4}" srcId="{6944E2AC-F1B1-4D58-8DAB-CF6FF7308658}" destId="{0B35B854-C48A-4BF1-96A3-936B9721CF31}" srcOrd="2" destOrd="0" parTransId="{A2900571-D61C-4CCF-85F0-1B0E1D60C22B}" sibTransId="{0268F126-6650-4E9D-BF83-5DFDF9D57B29}"/>
    <dgm:cxn modelId="{BA96DA81-71B0-4254-80E3-66CC61C5FA63}" type="presOf" srcId="{8B779BF8-7DE1-42BA-B052-8E496442C4A8}" destId="{FB62C2B5-BB27-4CD2-82F9-F040F17AD2F0}" srcOrd="0" destOrd="0" presId="urn:microsoft.com/office/officeart/2005/8/layout/process4"/>
    <dgm:cxn modelId="{D5461088-6231-48A1-83A3-B42A825D61E1}" srcId="{0B35B854-C48A-4BF1-96A3-936B9721CF31}" destId="{96EEF837-EADE-43F0-9865-17704D5183B0}" srcOrd="4" destOrd="0" parTransId="{507FE1DC-C1A1-4A01-B2FC-6113C442E634}" sibTransId="{9ED65B5C-A69C-4ED4-86DB-F7F82D089985}"/>
    <dgm:cxn modelId="{4E24467A-305E-45E0-AF53-29BA080D1CCA}" srcId="{8FF652F6-463D-43AB-9711-8AB58DAAD17D}" destId="{5652BE3B-CEAA-4CEA-87E4-53267410A6F8}" srcOrd="7" destOrd="0" parTransId="{007FB0D2-5D05-4892-B7E4-C6E900975A4D}" sibTransId="{2A2B7EA8-AC8B-460D-AB12-93CCF744DE98}"/>
    <dgm:cxn modelId="{E2CD257A-13BF-4E1C-AD50-BA42E89A2B0C}" type="presOf" srcId="{6944E2AC-F1B1-4D58-8DAB-CF6FF7308658}" destId="{0AA7AC60-C461-4466-A857-29306EBAEC79}" srcOrd="0" destOrd="0" presId="urn:microsoft.com/office/officeart/2005/8/layout/process4"/>
    <dgm:cxn modelId="{5FD9A5D4-4DAD-485B-ACBE-7CA745659C0E}" srcId="{0B35B854-C48A-4BF1-96A3-936B9721CF31}" destId="{33B222FB-AB24-4958-8C74-4144BE1D7229}" srcOrd="11" destOrd="0" parTransId="{2962E494-5320-42FB-AA06-D7CBD9A70DA2}" sibTransId="{92DF81BF-B6BF-477E-A329-6824A15422FA}"/>
    <dgm:cxn modelId="{F475471A-CCAA-4F60-B213-FBFF6751C887}" srcId="{8FF652F6-463D-43AB-9711-8AB58DAAD17D}" destId="{E9CF43F1-7E43-4874-AFA4-316D332C62D8}" srcOrd="3" destOrd="0" parTransId="{160512D8-1EF9-4DD8-BCCF-2009BC500864}" sibTransId="{0A64CE71-10C4-43E6-B005-9AB2DBC27E8F}"/>
    <dgm:cxn modelId="{90F984F5-D18D-4E49-B101-7DC534994F2F}" srcId="{0B35B854-C48A-4BF1-96A3-936B9721CF31}" destId="{62995E46-26B3-4B51-8F7D-65353D9AB7F6}" srcOrd="5" destOrd="0" parTransId="{92EEA5E0-DF6E-471B-9787-D070256CCB2B}" sibTransId="{FA6C922E-6A12-4045-8159-5DEEE961A2A5}"/>
    <dgm:cxn modelId="{E6F16355-EFCF-4B28-A31E-84372D8C2655}" srcId="{8FF652F6-463D-43AB-9711-8AB58DAAD17D}" destId="{EB88B06C-00EF-4975-B72E-4161FE865013}" srcOrd="9" destOrd="0" parTransId="{455A4ECB-9DA4-42C8-A56C-7E063E7DDE98}" sibTransId="{9263D61B-4B12-4C50-9863-4F946ECAAF55}"/>
    <dgm:cxn modelId="{69630FEA-893F-4FD1-A65A-51D615E13FC9}" type="presOf" srcId="{B91DD39C-B3E5-4E09-BD54-9FECD992B3BA}" destId="{1C1349D0-03D9-42BD-99F0-A501B3F03CA6}" srcOrd="0" destOrd="0" presId="urn:microsoft.com/office/officeart/2005/8/layout/process4"/>
    <dgm:cxn modelId="{C589AC23-2DBE-4699-A022-56890E8B7A30}" type="presOf" srcId="{E9F81179-EC29-47C2-934A-93AC56BEFA0F}" destId="{9AC79AC6-D4AB-46ED-9702-1DA750523FF7}" srcOrd="0" destOrd="0" presId="urn:microsoft.com/office/officeart/2005/8/layout/process4"/>
    <dgm:cxn modelId="{7CACF762-8A8D-4BB6-A7D9-D825E3AD9F8F}" type="presOf" srcId="{B602DE1A-2415-4468-B4FA-BCCB4F404469}" destId="{2A6A4A08-39B2-44F4-999D-13DEB299C2C3}" srcOrd="0" destOrd="0" presId="urn:microsoft.com/office/officeart/2005/8/layout/process4"/>
    <dgm:cxn modelId="{3AB2315F-B30F-4508-9A41-00BF20F3A5CF}" type="presOf" srcId="{1A485907-A5A5-4D18-BDE1-13F9298D827B}" destId="{D5AC9E81-9D09-4276-9671-410853A48361}" srcOrd="0" destOrd="0" presId="urn:microsoft.com/office/officeart/2005/8/layout/process4"/>
    <dgm:cxn modelId="{10559D68-2917-4969-BAA2-1545CD59B7EA}" type="presOf" srcId="{5356D555-6C39-4EDB-B0FE-7114386C702C}" destId="{762F28C3-45C2-4827-906C-4D28797D666C}" srcOrd="0" destOrd="0" presId="urn:microsoft.com/office/officeart/2005/8/layout/process4"/>
    <dgm:cxn modelId="{A84B3655-BABB-411B-B04B-7987AE8F829F}" srcId="{8FF652F6-463D-43AB-9711-8AB58DAAD17D}" destId="{FE9AF7C7-B476-49B3-A78C-715A024B135C}" srcOrd="1" destOrd="0" parTransId="{B84DCAAA-B907-4D95-B789-2ED53079019C}" sibTransId="{5D728B92-EBEB-41FC-9D87-96FA4779CB14}"/>
    <dgm:cxn modelId="{73C0E645-659C-4EE0-B84B-25B081175C13}" type="presOf" srcId="{8FF652F6-463D-43AB-9711-8AB58DAAD17D}" destId="{126D6365-C4AD-48CC-AEC9-730EBEC5A2DA}" srcOrd="0" destOrd="0" presId="urn:microsoft.com/office/officeart/2005/8/layout/process4"/>
    <dgm:cxn modelId="{EE48312F-C607-4A45-9B38-B71D079FEB8A}" type="presOf" srcId="{FE9AF7C7-B476-49B3-A78C-715A024B135C}" destId="{A28D162F-16B1-400C-9B96-0C8D8983F257}" srcOrd="0" destOrd="0" presId="urn:microsoft.com/office/officeart/2005/8/layout/process4"/>
    <dgm:cxn modelId="{21B00320-3B56-4551-BA1B-4F44FD1B3730}" srcId="{8FF652F6-463D-43AB-9711-8AB58DAAD17D}" destId="{15EFA6A3-5ECE-46F0-97B8-7E391A5ADECB}" srcOrd="4" destOrd="0" parTransId="{EACFD271-A29A-4586-88D0-422BB3E9C568}" sibTransId="{F1B7229E-5E8D-42B5-89EE-D5FFA6CF30D1}"/>
    <dgm:cxn modelId="{61F43F2A-1A34-49DC-8027-367B9961596A}" type="presOf" srcId="{EB88B06C-00EF-4975-B72E-4161FE865013}" destId="{E94D1D97-3C97-4812-8475-D5F96009AE02}" srcOrd="0" destOrd="0" presId="urn:microsoft.com/office/officeart/2005/8/layout/process4"/>
    <dgm:cxn modelId="{B61E2043-E25D-4220-8217-E65C48537574}" srcId="{0B35B854-C48A-4BF1-96A3-936B9721CF31}" destId="{8B779BF8-7DE1-42BA-B052-8E496442C4A8}" srcOrd="6" destOrd="0" parTransId="{25AE12D5-C8CF-4A52-8BE8-CA95558082B0}" sibTransId="{D86C652C-42A9-44C1-BFD4-9AFD63F37695}"/>
    <dgm:cxn modelId="{57DB7170-9EAD-48F7-8B15-B6B7434BD2D9}" srcId="{0B35B854-C48A-4BF1-96A3-936B9721CF31}" destId="{A307B5CC-CF76-4CF8-A245-35E63C0562A3}" srcOrd="9" destOrd="0" parTransId="{9221B3B8-1A75-4DAF-A751-171843974473}" sibTransId="{272C494C-44E4-454E-B6F9-E3B2B2092DDE}"/>
    <dgm:cxn modelId="{6A5073D8-2E24-486E-9B73-C7573C4DD913}" type="presOf" srcId="{62995E46-26B3-4B51-8F7D-65353D9AB7F6}" destId="{38D26A49-4F6C-4F3B-A8A1-2C90D821A11C}" srcOrd="0" destOrd="0" presId="urn:microsoft.com/office/officeart/2005/8/layout/process4"/>
    <dgm:cxn modelId="{F4B77BDF-4995-4D04-83EB-C8F47925ECB7}" srcId="{8FF652F6-463D-43AB-9711-8AB58DAAD17D}" destId="{0387F44F-C0BC-4401-8FA5-02E839C853AD}" srcOrd="5" destOrd="0" parTransId="{B62E00D1-DAE3-49DD-A600-B9281701613D}" sibTransId="{A5DCF473-92EC-4097-9F25-B88CAD16D132}"/>
    <dgm:cxn modelId="{FE2179B2-5DB3-4A11-B60C-9D7AF475A102}" srcId="{0B35B854-C48A-4BF1-96A3-936B9721CF31}" destId="{E363BE11-3B62-448F-A051-B11FF2867D2B}" srcOrd="0" destOrd="0" parTransId="{C5189F5D-A82F-4F64-A74B-3B09B46E4612}" sibTransId="{6CB87C95-44EA-4CED-9717-1B79F18BFC17}"/>
    <dgm:cxn modelId="{995D14B5-D2F9-45A3-B08A-9B512FCD5A5F}" type="presOf" srcId="{DEDF78AF-7B52-48C8-BA25-2C42D97861A1}" destId="{FD026A2E-587A-45B8-A926-E223A317CB36}" srcOrd="0" destOrd="0" presId="urn:microsoft.com/office/officeart/2005/8/layout/process4"/>
    <dgm:cxn modelId="{142251E4-17F4-4C78-9985-1C05EA877719}" type="presOf" srcId="{E363BE11-3B62-448F-A051-B11FF2867D2B}" destId="{8A21FDE2-7846-47C6-BF02-29DAB51C04F8}" srcOrd="0" destOrd="0" presId="urn:microsoft.com/office/officeart/2005/8/layout/process4"/>
    <dgm:cxn modelId="{ABF989A9-7397-4163-8063-4ABF600025CD}" srcId="{0B35B854-C48A-4BF1-96A3-936B9721CF31}" destId="{E9F81179-EC29-47C2-934A-93AC56BEFA0F}" srcOrd="10" destOrd="0" parTransId="{17A59E01-1282-4E51-A747-A5C8BB156053}" sibTransId="{E642F74C-89B4-4BF3-A1EC-7F7C475415F9}"/>
    <dgm:cxn modelId="{01E4A40A-E07B-4F34-BF5F-138A6FEAE7C0}" srcId="{8FF652F6-463D-43AB-9711-8AB58DAAD17D}" destId="{3E209738-8603-4064-82C8-41DEF6D17DA3}" srcOrd="0" destOrd="0" parTransId="{3E24F715-4DC0-4F3F-AAE5-6D4FE454888D}" sibTransId="{A4A78D4F-0687-430A-94C3-AD643A8A3674}"/>
    <dgm:cxn modelId="{892C7505-C657-4344-83C3-E3B4C207BB43}" type="presOf" srcId="{8FF652F6-463D-43AB-9711-8AB58DAAD17D}" destId="{8A81469D-859F-4F13-8705-FA442D07D166}" srcOrd="1" destOrd="0" presId="urn:microsoft.com/office/officeart/2005/8/layout/process4"/>
    <dgm:cxn modelId="{7588BFA5-238B-4C24-99BA-ED6D16095B66}" type="presOf" srcId="{0B35B854-C48A-4BF1-96A3-936B9721CF31}" destId="{40CD3DA3-3954-4DEB-9833-C67A81628C10}" srcOrd="0" destOrd="0" presId="urn:microsoft.com/office/officeart/2005/8/layout/process4"/>
    <dgm:cxn modelId="{8D909B63-C968-4F15-9290-2B774BE65C19}" type="presOf" srcId="{33B222FB-AB24-4958-8C74-4144BE1D7229}" destId="{C4D98A86-5781-4582-B3AF-B50E90C3CCAA}" srcOrd="0" destOrd="0" presId="urn:microsoft.com/office/officeart/2005/8/layout/process4"/>
    <dgm:cxn modelId="{168FC774-0A54-4540-AE0F-69F2EEC7F8FA}" srcId="{8FF652F6-463D-43AB-9711-8AB58DAAD17D}" destId="{07385827-17C7-4096-9297-E7A827C7B3A0}" srcOrd="6" destOrd="0" parTransId="{3C4883FA-130E-4063-B36E-0A07711651F4}" sibTransId="{A0636B42-B680-4686-B905-45B67B405DD4}"/>
    <dgm:cxn modelId="{CF670BF0-3151-41E4-B862-67AE0FC465D8}" type="presOf" srcId="{0B35B854-C48A-4BF1-96A3-936B9721CF31}" destId="{4D106637-696F-470E-A2B3-9CD8579288F3}" srcOrd="1" destOrd="0" presId="urn:microsoft.com/office/officeart/2005/8/layout/process4"/>
    <dgm:cxn modelId="{5E4CC12C-CC1D-4C81-8099-9B67CE11E88D}" type="presOf" srcId="{4223903B-AF22-458C-AA3B-2B17FF00BB65}" destId="{00125224-4080-4870-9F47-2B96D7E6D6A2}" srcOrd="0" destOrd="0" presId="urn:microsoft.com/office/officeart/2005/8/layout/process4"/>
    <dgm:cxn modelId="{7E399F5B-54C4-4AC5-A11D-F5282C3A1382}" type="presOf" srcId="{5DF687D8-4632-476C-89EF-09022ECE0E8D}" destId="{6CB6F438-D8DC-455B-8731-6B5CE3B1118C}" srcOrd="0" destOrd="0" presId="urn:microsoft.com/office/officeart/2005/8/layout/process4"/>
    <dgm:cxn modelId="{20A835EC-CBFA-4124-BEF2-10726CA66172}" type="presOf" srcId="{3E209738-8603-4064-82C8-41DEF6D17DA3}" destId="{570CA905-9ADB-4A6E-942B-460613771B61}" srcOrd="0" destOrd="0" presId="urn:microsoft.com/office/officeart/2005/8/layout/process4"/>
    <dgm:cxn modelId="{00B84BD5-B9BE-402E-813C-8D8A6FAC3659}" srcId="{8FF652F6-463D-43AB-9711-8AB58DAAD17D}" destId="{DEDF78AF-7B52-48C8-BA25-2C42D97861A1}" srcOrd="8" destOrd="0" parTransId="{37B7F3FA-ABE0-491F-9A66-29A5056B4CF6}" sibTransId="{6AC630B4-ED45-40E6-B7B3-CA5EF6D71338}"/>
    <dgm:cxn modelId="{046ABE77-4FCD-4A6D-886A-E5EFCEA60D7D}" type="presOf" srcId="{5652BE3B-CEAA-4CEA-87E4-53267410A6F8}" destId="{9B870883-99D0-478A-8F90-6D5BB728A768}" srcOrd="0" destOrd="0" presId="urn:microsoft.com/office/officeart/2005/8/layout/process4"/>
    <dgm:cxn modelId="{401E6CA8-A833-4411-B74D-E7324F683A60}" type="presOf" srcId="{D1C2BD01-0D65-42E8-8D5F-BFC9701F7C50}" destId="{E011E8CE-8A26-40C1-B62E-E57611E98EC1}" srcOrd="0" destOrd="0" presId="urn:microsoft.com/office/officeart/2005/8/layout/process4"/>
    <dgm:cxn modelId="{A2D8730F-52C5-4DF4-BBCF-C165D4E29C44}" type="presOf" srcId="{E9CF43F1-7E43-4874-AFA4-316D332C62D8}" destId="{13A5D201-EA0E-4D49-8C97-A9AF39118B5A}" srcOrd="0" destOrd="0" presId="urn:microsoft.com/office/officeart/2005/8/layout/process4"/>
    <dgm:cxn modelId="{4707A7BA-5002-41BF-857B-73931C3FFBE4}" type="presOf" srcId="{A307B5CC-CF76-4CF8-A245-35E63C0562A3}" destId="{93A672AD-C904-43E3-BD08-AE7D4785A98D}" srcOrd="0" destOrd="0" presId="urn:microsoft.com/office/officeart/2005/8/layout/process4"/>
    <dgm:cxn modelId="{A2C32AD8-B373-4B7D-8D66-40112B71E907}" type="presOf" srcId="{96EEF837-EADE-43F0-9865-17704D5183B0}" destId="{A094B83C-278F-455B-AD5C-A49B5BE1A966}" srcOrd="0" destOrd="0" presId="urn:microsoft.com/office/officeart/2005/8/layout/process4"/>
    <dgm:cxn modelId="{B875C572-C3EE-40F9-BAA6-D3EC683BC49A}" srcId="{0B35B854-C48A-4BF1-96A3-936B9721CF31}" destId="{B91DD39C-B3E5-4E09-BD54-9FECD992B3BA}" srcOrd="3" destOrd="0" parTransId="{27DDF59A-C69B-47C2-8689-DB1459C3E4B9}" sibTransId="{CB7F0200-205E-4B4C-8E0B-27C6156357AA}"/>
    <dgm:cxn modelId="{C9D43886-EE74-4DD0-A129-381457935175}" srcId="{0B35B854-C48A-4BF1-96A3-936B9721CF31}" destId="{1A485907-A5A5-4D18-BDE1-13F9298D827B}" srcOrd="2" destOrd="0" parTransId="{921BF63E-1C74-4358-9FD3-E4A34E3E2D94}" sibTransId="{F9D5BB97-3D85-4694-AFB6-E81BEFB2DBF1}"/>
    <dgm:cxn modelId="{A3296020-B970-4111-A8AF-1A5A89900E9C}" srcId="{6944E2AC-F1B1-4D58-8DAB-CF6FF7308658}" destId="{5356D555-6C39-4EDB-B0FE-7114386C702C}" srcOrd="0" destOrd="0" parTransId="{DD920185-BEA8-434C-9561-F4B8AF747767}" sibTransId="{4207C09C-2452-4EB2-9816-BB6341E309F7}"/>
    <dgm:cxn modelId="{0614C746-2A9C-4BFE-BA2B-B455A5BFB941}" type="presOf" srcId="{07385827-17C7-4096-9297-E7A827C7B3A0}" destId="{9991C683-9FBF-492D-9665-161A0D3E0DF2}" srcOrd="0" destOrd="0" presId="urn:microsoft.com/office/officeart/2005/8/layout/process4"/>
    <dgm:cxn modelId="{241CDFD8-DF4A-4214-9825-4C6063A35DF5}" srcId="{6944E2AC-F1B1-4D58-8DAB-CF6FF7308658}" destId="{8FF652F6-463D-43AB-9711-8AB58DAAD17D}" srcOrd="1" destOrd="0" parTransId="{5600E8CE-BDDC-4EAB-97C8-AE844629C94A}" sibTransId="{D428CFAB-640D-44ED-97E5-2330BDB96EBD}"/>
    <dgm:cxn modelId="{847EF4B5-B72D-41B9-B919-FE1EABE41F4A}" type="presOf" srcId="{0387F44F-C0BC-4401-8FA5-02E839C853AD}" destId="{CBBE66DC-60F6-41A5-A352-7D5AD676EA9A}" srcOrd="0" destOrd="0" presId="urn:microsoft.com/office/officeart/2005/8/layout/process4"/>
    <dgm:cxn modelId="{C5BAB3F1-2F8A-4596-88A0-7D84D2A3B37B}" type="presParOf" srcId="{0AA7AC60-C461-4466-A857-29306EBAEC79}" destId="{3BD65B9F-9925-4FB0-9BB7-F15D9E0F26DF}" srcOrd="0" destOrd="0" presId="urn:microsoft.com/office/officeart/2005/8/layout/process4"/>
    <dgm:cxn modelId="{319AD143-2E50-4919-A57E-53CB9CE5462F}" type="presParOf" srcId="{3BD65B9F-9925-4FB0-9BB7-F15D9E0F26DF}" destId="{40CD3DA3-3954-4DEB-9833-C67A81628C10}" srcOrd="0" destOrd="0" presId="urn:microsoft.com/office/officeart/2005/8/layout/process4"/>
    <dgm:cxn modelId="{F05E45E2-D374-499B-BB7C-1FFE65FAFF2F}" type="presParOf" srcId="{3BD65B9F-9925-4FB0-9BB7-F15D9E0F26DF}" destId="{4D106637-696F-470E-A2B3-9CD8579288F3}" srcOrd="1" destOrd="0" presId="urn:microsoft.com/office/officeart/2005/8/layout/process4"/>
    <dgm:cxn modelId="{10A3F624-0292-4602-9490-591089D23838}" type="presParOf" srcId="{3BD65B9F-9925-4FB0-9BB7-F15D9E0F26DF}" destId="{89D13709-AC52-441F-AACA-8858B549AB0C}" srcOrd="2" destOrd="0" presId="urn:microsoft.com/office/officeart/2005/8/layout/process4"/>
    <dgm:cxn modelId="{31C0A189-9104-4A36-A509-8C31A914F4BE}" type="presParOf" srcId="{89D13709-AC52-441F-AACA-8858B549AB0C}" destId="{8A21FDE2-7846-47C6-BF02-29DAB51C04F8}" srcOrd="0" destOrd="0" presId="urn:microsoft.com/office/officeart/2005/8/layout/process4"/>
    <dgm:cxn modelId="{DEF6FCC4-2C3F-48FB-BA4F-19EBD6E45215}" type="presParOf" srcId="{89D13709-AC52-441F-AACA-8858B549AB0C}" destId="{6CB6F438-D8DC-455B-8731-6B5CE3B1118C}" srcOrd="1" destOrd="0" presId="urn:microsoft.com/office/officeart/2005/8/layout/process4"/>
    <dgm:cxn modelId="{F62D4BC6-E5CC-443A-9D4D-BB7DBC13CC41}" type="presParOf" srcId="{89D13709-AC52-441F-AACA-8858B549AB0C}" destId="{D5AC9E81-9D09-4276-9671-410853A48361}" srcOrd="2" destOrd="0" presId="urn:microsoft.com/office/officeart/2005/8/layout/process4"/>
    <dgm:cxn modelId="{C3FA75FE-69B2-4617-9FAF-B6A1E971AD9D}" type="presParOf" srcId="{89D13709-AC52-441F-AACA-8858B549AB0C}" destId="{1C1349D0-03D9-42BD-99F0-A501B3F03CA6}" srcOrd="3" destOrd="0" presId="urn:microsoft.com/office/officeart/2005/8/layout/process4"/>
    <dgm:cxn modelId="{2C688930-E984-41FD-BBBD-C24FB4AD8108}" type="presParOf" srcId="{89D13709-AC52-441F-AACA-8858B549AB0C}" destId="{A094B83C-278F-455B-AD5C-A49B5BE1A966}" srcOrd="4" destOrd="0" presId="urn:microsoft.com/office/officeart/2005/8/layout/process4"/>
    <dgm:cxn modelId="{DDF05BEF-3C0B-433F-8C6F-44B4F476C87D}" type="presParOf" srcId="{89D13709-AC52-441F-AACA-8858B549AB0C}" destId="{38D26A49-4F6C-4F3B-A8A1-2C90D821A11C}" srcOrd="5" destOrd="0" presId="urn:microsoft.com/office/officeart/2005/8/layout/process4"/>
    <dgm:cxn modelId="{4D018C08-0602-48F1-8BAC-7ABBA7CFD0A1}" type="presParOf" srcId="{89D13709-AC52-441F-AACA-8858B549AB0C}" destId="{FB62C2B5-BB27-4CD2-82F9-F040F17AD2F0}" srcOrd="6" destOrd="0" presId="urn:microsoft.com/office/officeart/2005/8/layout/process4"/>
    <dgm:cxn modelId="{37075BFD-61EC-4B8F-BE67-E2A3064D6761}" type="presParOf" srcId="{89D13709-AC52-441F-AACA-8858B549AB0C}" destId="{00125224-4080-4870-9F47-2B96D7E6D6A2}" srcOrd="7" destOrd="0" presId="urn:microsoft.com/office/officeart/2005/8/layout/process4"/>
    <dgm:cxn modelId="{CA8489AE-669D-4BFD-A40C-7F040D457FD3}" type="presParOf" srcId="{89D13709-AC52-441F-AACA-8858B549AB0C}" destId="{2A6A4A08-39B2-44F4-999D-13DEB299C2C3}" srcOrd="8" destOrd="0" presId="urn:microsoft.com/office/officeart/2005/8/layout/process4"/>
    <dgm:cxn modelId="{EC402084-1B31-4D1A-ABCA-502D6962BF22}" type="presParOf" srcId="{89D13709-AC52-441F-AACA-8858B549AB0C}" destId="{93A672AD-C904-43E3-BD08-AE7D4785A98D}" srcOrd="9" destOrd="0" presId="urn:microsoft.com/office/officeart/2005/8/layout/process4"/>
    <dgm:cxn modelId="{66B5B44F-FAA7-4D0B-A124-AAA226450D9E}" type="presParOf" srcId="{89D13709-AC52-441F-AACA-8858B549AB0C}" destId="{9AC79AC6-D4AB-46ED-9702-1DA750523FF7}" srcOrd="10" destOrd="0" presId="urn:microsoft.com/office/officeart/2005/8/layout/process4"/>
    <dgm:cxn modelId="{64486B28-1BAB-469A-8295-14E612CBF749}" type="presParOf" srcId="{89D13709-AC52-441F-AACA-8858B549AB0C}" destId="{C4D98A86-5781-4582-B3AF-B50E90C3CCAA}" srcOrd="11" destOrd="0" presId="urn:microsoft.com/office/officeart/2005/8/layout/process4"/>
    <dgm:cxn modelId="{9C4D16C1-D742-45C8-B492-F1D0531784CE}" type="presParOf" srcId="{0AA7AC60-C461-4466-A857-29306EBAEC79}" destId="{5606A770-BD99-4A8B-9C38-055AD1C6CEE6}" srcOrd="1" destOrd="0" presId="urn:microsoft.com/office/officeart/2005/8/layout/process4"/>
    <dgm:cxn modelId="{21AAF045-C5FD-4831-B8E2-AF3EE3CE370E}" type="presParOf" srcId="{0AA7AC60-C461-4466-A857-29306EBAEC79}" destId="{49199E7C-8CF8-42A4-86FA-85729CAD5732}" srcOrd="2" destOrd="0" presId="urn:microsoft.com/office/officeart/2005/8/layout/process4"/>
    <dgm:cxn modelId="{7EACE8DC-F879-432C-ABD4-379F5FD4B4EF}" type="presParOf" srcId="{49199E7C-8CF8-42A4-86FA-85729CAD5732}" destId="{126D6365-C4AD-48CC-AEC9-730EBEC5A2DA}" srcOrd="0" destOrd="0" presId="urn:microsoft.com/office/officeart/2005/8/layout/process4"/>
    <dgm:cxn modelId="{CB231C1D-78EC-44DD-BD60-7E7054442B9E}" type="presParOf" srcId="{49199E7C-8CF8-42A4-86FA-85729CAD5732}" destId="{8A81469D-859F-4F13-8705-FA442D07D166}" srcOrd="1" destOrd="0" presId="urn:microsoft.com/office/officeart/2005/8/layout/process4"/>
    <dgm:cxn modelId="{8FFEEB6A-2F4D-4855-A3B9-9EF0A2CD45BF}" type="presParOf" srcId="{49199E7C-8CF8-42A4-86FA-85729CAD5732}" destId="{676C0E30-B8DB-4666-B3FE-822788F3D6A5}" srcOrd="2" destOrd="0" presId="urn:microsoft.com/office/officeart/2005/8/layout/process4"/>
    <dgm:cxn modelId="{C2C6B151-CFAE-4E67-9153-E5348A8C98D9}" type="presParOf" srcId="{676C0E30-B8DB-4666-B3FE-822788F3D6A5}" destId="{570CA905-9ADB-4A6E-942B-460613771B61}" srcOrd="0" destOrd="0" presId="urn:microsoft.com/office/officeart/2005/8/layout/process4"/>
    <dgm:cxn modelId="{60F74F1F-A35E-45D9-9BF3-269E557A2E21}" type="presParOf" srcId="{676C0E30-B8DB-4666-B3FE-822788F3D6A5}" destId="{A28D162F-16B1-400C-9B96-0C8D8983F257}" srcOrd="1" destOrd="0" presId="urn:microsoft.com/office/officeart/2005/8/layout/process4"/>
    <dgm:cxn modelId="{7CCEFCD8-36CB-4787-8010-B4F39DACBB4B}" type="presParOf" srcId="{676C0E30-B8DB-4666-B3FE-822788F3D6A5}" destId="{E011E8CE-8A26-40C1-B62E-E57611E98EC1}" srcOrd="2" destOrd="0" presId="urn:microsoft.com/office/officeart/2005/8/layout/process4"/>
    <dgm:cxn modelId="{58F33B89-8C17-4B9C-8132-353F964B6521}" type="presParOf" srcId="{676C0E30-B8DB-4666-B3FE-822788F3D6A5}" destId="{13A5D201-EA0E-4D49-8C97-A9AF39118B5A}" srcOrd="3" destOrd="0" presId="urn:microsoft.com/office/officeart/2005/8/layout/process4"/>
    <dgm:cxn modelId="{0B5FAD5F-3346-437E-8E5D-5BA96B6ADA3F}" type="presParOf" srcId="{676C0E30-B8DB-4666-B3FE-822788F3D6A5}" destId="{0102699B-E040-4209-96E6-EF880EDEBFB1}" srcOrd="4" destOrd="0" presId="urn:microsoft.com/office/officeart/2005/8/layout/process4"/>
    <dgm:cxn modelId="{3A5E077C-6AE0-4434-B2D0-CABF556E4CE6}" type="presParOf" srcId="{676C0E30-B8DB-4666-B3FE-822788F3D6A5}" destId="{CBBE66DC-60F6-41A5-A352-7D5AD676EA9A}" srcOrd="5" destOrd="0" presId="urn:microsoft.com/office/officeart/2005/8/layout/process4"/>
    <dgm:cxn modelId="{A4FA2C46-4E7E-44F7-83A0-BCC76A623327}" type="presParOf" srcId="{676C0E30-B8DB-4666-B3FE-822788F3D6A5}" destId="{9991C683-9FBF-492D-9665-161A0D3E0DF2}" srcOrd="6" destOrd="0" presId="urn:microsoft.com/office/officeart/2005/8/layout/process4"/>
    <dgm:cxn modelId="{9DEDA477-EB2E-40A8-8665-64C937C9F585}" type="presParOf" srcId="{676C0E30-B8DB-4666-B3FE-822788F3D6A5}" destId="{9B870883-99D0-478A-8F90-6D5BB728A768}" srcOrd="7" destOrd="0" presId="urn:microsoft.com/office/officeart/2005/8/layout/process4"/>
    <dgm:cxn modelId="{CAE560E8-2BFF-4904-B129-495AEF525B61}" type="presParOf" srcId="{676C0E30-B8DB-4666-B3FE-822788F3D6A5}" destId="{FD026A2E-587A-45B8-A926-E223A317CB36}" srcOrd="8" destOrd="0" presId="urn:microsoft.com/office/officeart/2005/8/layout/process4"/>
    <dgm:cxn modelId="{61624130-66AE-4CAD-B648-4AC07547A77C}" type="presParOf" srcId="{676C0E30-B8DB-4666-B3FE-822788F3D6A5}" destId="{E94D1D97-3C97-4812-8475-D5F96009AE02}" srcOrd="9" destOrd="0" presId="urn:microsoft.com/office/officeart/2005/8/layout/process4"/>
    <dgm:cxn modelId="{8F5EE1A6-9648-4E5C-9AC6-2E6D1C6D93B9}" type="presParOf" srcId="{0AA7AC60-C461-4466-A857-29306EBAEC79}" destId="{5F80BB73-6FBE-4803-9040-1D88022A05F5}" srcOrd="3" destOrd="0" presId="urn:microsoft.com/office/officeart/2005/8/layout/process4"/>
    <dgm:cxn modelId="{6F6996FA-4939-4BCF-8565-80A281E266A8}" type="presParOf" srcId="{0AA7AC60-C461-4466-A857-29306EBAEC79}" destId="{E60E2D97-48EF-4FE1-A494-FCFDF3F9378C}" srcOrd="4" destOrd="0" presId="urn:microsoft.com/office/officeart/2005/8/layout/process4"/>
    <dgm:cxn modelId="{16033199-DD61-4441-BFA9-8B2E8B8F9ED6}" type="presParOf" srcId="{E60E2D97-48EF-4FE1-A494-FCFDF3F9378C}" destId="{762F28C3-45C2-4827-906C-4D28797D66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4E2AC-F1B1-4D58-8DAB-CF6FF730865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356D555-6C39-4EDB-B0FE-7114386C702C}">
      <dgm:prSet phldrT="[Text]"/>
      <dgm:spPr/>
      <dgm:t>
        <a:bodyPr/>
        <a:lstStyle/>
        <a:p>
          <a:r>
            <a:rPr lang="en-US"/>
            <a:t>Depressed Mood</a:t>
          </a:r>
        </a:p>
      </dgm:t>
    </dgm:pt>
    <dgm:pt modelId="{DD920185-BEA8-434C-9561-F4B8AF747767}" type="parTrans" cxnId="{A3296020-B970-4111-A8AF-1A5A89900E9C}">
      <dgm:prSet/>
      <dgm:spPr/>
      <dgm:t>
        <a:bodyPr/>
        <a:lstStyle/>
        <a:p>
          <a:endParaRPr lang="en-US"/>
        </a:p>
      </dgm:t>
    </dgm:pt>
    <dgm:pt modelId="{4207C09C-2452-4EB2-9816-BB6341E309F7}" type="sibTrans" cxnId="{A3296020-B970-4111-A8AF-1A5A89900E9C}">
      <dgm:prSet/>
      <dgm:spPr/>
      <dgm:t>
        <a:bodyPr/>
        <a:lstStyle/>
        <a:p>
          <a:endParaRPr lang="en-US"/>
        </a:p>
      </dgm:t>
    </dgm:pt>
    <dgm:pt modelId="{8FF652F6-463D-43AB-9711-8AB58DAAD17D}">
      <dgm:prSet phldrT="[Text]"/>
      <dgm:spPr/>
      <dgm:t>
        <a:bodyPr/>
        <a:lstStyle/>
        <a:p>
          <a:r>
            <a:rPr lang="en-US"/>
            <a:t>Goals/Expected Outcomes</a:t>
          </a:r>
        </a:p>
      </dgm:t>
    </dgm:pt>
    <dgm:pt modelId="{5600E8CE-BDDC-4EAB-97C8-AE844629C94A}" type="parTrans" cxnId="{241CDFD8-DF4A-4214-9825-4C6063A35DF5}">
      <dgm:prSet/>
      <dgm:spPr/>
      <dgm:t>
        <a:bodyPr/>
        <a:lstStyle/>
        <a:p>
          <a:endParaRPr lang="en-US"/>
        </a:p>
      </dgm:t>
    </dgm:pt>
    <dgm:pt modelId="{D428CFAB-640D-44ED-97E5-2330BDB96EBD}" type="sibTrans" cxnId="{241CDFD8-DF4A-4214-9825-4C6063A35DF5}">
      <dgm:prSet/>
      <dgm:spPr/>
      <dgm:t>
        <a:bodyPr/>
        <a:lstStyle/>
        <a:p>
          <a:endParaRPr lang="en-US"/>
        </a:p>
      </dgm:t>
    </dgm:pt>
    <dgm:pt modelId="{3E209738-8603-4064-82C8-41DEF6D17DA3}">
      <dgm:prSet phldrT="[Text]" custT="1"/>
      <dgm:spPr/>
      <dgm:t>
        <a:bodyPr/>
        <a:lstStyle/>
        <a:p>
          <a:r>
            <a:rPr lang="en-US" sz="1000">
              <a:latin typeface="Arial" pitchFamily="34" charset="0"/>
              <a:cs typeface="Arial" pitchFamily="34" charset="0"/>
            </a:rPr>
            <a:t>Finds fulfill-ment in the meaning of one’s life</a:t>
          </a:r>
        </a:p>
      </dgm:t>
    </dgm:pt>
    <dgm:pt modelId="{3E24F715-4DC0-4F3F-AAE5-6D4FE454888D}" type="parTrans" cxnId="{01E4A40A-E07B-4F34-BF5F-138A6FEAE7C0}">
      <dgm:prSet/>
      <dgm:spPr/>
      <dgm:t>
        <a:bodyPr/>
        <a:lstStyle/>
        <a:p>
          <a:endParaRPr lang="en-US"/>
        </a:p>
      </dgm:t>
    </dgm:pt>
    <dgm:pt modelId="{A4A78D4F-0687-430A-94C3-AD643A8A3674}" type="sibTrans" cxnId="{01E4A40A-E07B-4F34-BF5F-138A6FEAE7C0}">
      <dgm:prSet/>
      <dgm:spPr/>
      <dgm:t>
        <a:bodyPr/>
        <a:lstStyle/>
        <a:p>
          <a:endParaRPr lang="en-US"/>
        </a:p>
      </dgm:t>
    </dgm:pt>
    <dgm:pt modelId="{FE9AF7C7-B476-49B3-A78C-715A024B135C}">
      <dgm:prSet phldrT="[Text]" custT="1"/>
      <dgm:spPr/>
      <dgm:t>
        <a:bodyPr/>
        <a:lstStyle/>
        <a:p>
          <a:r>
            <a:rPr lang="en-US" sz="1000">
              <a:latin typeface="Arial" pitchFamily="34" charset="0"/>
              <a:cs typeface="Arial" pitchFamily="34" charset="0"/>
            </a:rPr>
            <a:t>Identifies the meaning of suffering</a:t>
          </a:r>
        </a:p>
      </dgm:t>
    </dgm:pt>
    <dgm:pt modelId="{B84DCAAA-B907-4D95-B789-2ED53079019C}" type="parTrans" cxnId="{A84B3655-BABB-411B-B04B-7987AE8F829F}">
      <dgm:prSet/>
      <dgm:spPr/>
      <dgm:t>
        <a:bodyPr/>
        <a:lstStyle/>
        <a:p>
          <a:endParaRPr lang="en-US"/>
        </a:p>
      </dgm:t>
    </dgm:pt>
    <dgm:pt modelId="{5D728B92-EBEB-41FC-9D87-96FA4779CB14}" type="sibTrans" cxnId="{A84B3655-BABB-411B-B04B-7987AE8F829F}">
      <dgm:prSet/>
      <dgm:spPr/>
      <dgm:t>
        <a:bodyPr/>
        <a:lstStyle/>
        <a:p>
          <a:endParaRPr lang="en-US"/>
        </a:p>
      </dgm:t>
    </dgm:pt>
    <dgm:pt modelId="{0B35B854-C48A-4BF1-96A3-936B9721CF31}">
      <dgm:prSet phldrT="[Text]"/>
      <dgm:spPr/>
      <dgm:t>
        <a:bodyPr/>
        <a:lstStyle/>
        <a:p>
          <a:r>
            <a:rPr lang="en-US">
              <a:latin typeface="Arial" pitchFamily="34" charset="0"/>
              <a:cs typeface="Arial" pitchFamily="34" charset="0"/>
            </a:rPr>
            <a:t>Interventions</a:t>
          </a:r>
        </a:p>
      </dgm:t>
    </dgm:pt>
    <dgm:pt modelId="{A2900571-D61C-4CCF-85F0-1B0E1D60C22B}" type="parTrans" cxnId="{7F8EA2F8-E11F-41EE-BF63-FCAA984C95F4}">
      <dgm:prSet/>
      <dgm:spPr/>
      <dgm:t>
        <a:bodyPr/>
        <a:lstStyle/>
        <a:p>
          <a:endParaRPr lang="en-US"/>
        </a:p>
      </dgm:t>
    </dgm:pt>
    <dgm:pt modelId="{0268F126-6650-4E9D-BF83-5DFDF9D57B29}" type="sibTrans" cxnId="{7F8EA2F8-E11F-41EE-BF63-FCAA984C95F4}">
      <dgm:prSet/>
      <dgm:spPr/>
      <dgm:t>
        <a:bodyPr/>
        <a:lstStyle/>
        <a:p>
          <a:endParaRPr lang="en-US"/>
        </a:p>
      </dgm:t>
    </dgm:pt>
    <dgm:pt modelId="{E363BE11-3B62-448F-A051-B11FF2867D2B}">
      <dgm:prSet phldrT="[Text]" custT="1"/>
      <dgm:spPr/>
      <dgm:t>
        <a:bodyPr/>
        <a:lstStyle/>
        <a:p>
          <a:r>
            <a:rPr lang="en-US" sz="900">
              <a:latin typeface="Arial" pitchFamily="34" charset="0"/>
              <a:cs typeface="Arial" pitchFamily="34" charset="0"/>
            </a:rPr>
            <a:t>Facilitat</a:t>
          </a:r>
          <a:r>
            <a:rPr lang="en-US" sz="1000">
              <a:latin typeface="Arial" pitchFamily="34" charset="0"/>
              <a:cs typeface="Arial" pitchFamily="34" charset="0"/>
            </a:rPr>
            <a:t>e</a:t>
          </a:r>
          <a:r>
            <a:rPr lang="en-US" sz="900">
              <a:latin typeface="Arial" pitchFamily="34" charset="0"/>
              <a:cs typeface="Arial" pitchFamily="34" charset="0"/>
            </a:rPr>
            <a:t> open expres-sion </a:t>
          </a:r>
        </a:p>
        <a:p>
          <a:r>
            <a:rPr lang="en-US" sz="900">
              <a:latin typeface="Arial" pitchFamily="34" charset="0"/>
              <a:cs typeface="Arial" pitchFamily="34" charset="0"/>
            </a:rPr>
            <a:t>of feelings</a:t>
          </a:r>
        </a:p>
      </dgm:t>
    </dgm:pt>
    <dgm:pt modelId="{C5189F5D-A82F-4F64-A74B-3B09B46E4612}" type="parTrans" cxnId="{FE2179B2-5DB3-4A11-B60C-9D7AF475A102}">
      <dgm:prSet/>
      <dgm:spPr/>
      <dgm:t>
        <a:bodyPr/>
        <a:lstStyle/>
        <a:p>
          <a:endParaRPr lang="en-US"/>
        </a:p>
      </dgm:t>
    </dgm:pt>
    <dgm:pt modelId="{6CB87C95-44EA-4CED-9717-1B79F18BFC17}" type="sibTrans" cxnId="{FE2179B2-5DB3-4A11-B60C-9D7AF475A102}">
      <dgm:prSet/>
      <dgm:spPr/>
      <dgm:t>
        <a:bodyPr/>
        <a:lstStyle/>
        <a:p>
          <a:endParaRPr lang="en-US"/>
        </a:p>
      </dgm:t>
    </dgm:pt>
    <dgm:pt modelId="{1BDAF1B6-77BF-4A2C-AA2D-7E85A53B4FFE}">
      <dgm:prSet phldrT="[Text]" custT="1"/>
      <dgm:spPr/>
      <dgm:t>
        <a:bodyPr/>
        <a:lstStyle/>
        <a:p>
          <a:r>
            <a:rPr lang="en-US" sz="900">
              <a:latin typeface="Arial" pitchFamily="34" charset="0"/>
              <a:cs typeface="Arial" pitchFamily="34" charset="0"/>
            </a:rPr>
            <a:t>Use open-ended questions to elicit feelings</a:t>
          </a:r>
        </a:p>
      </dgm:t>
    </dgm:pt>
    <dgm:pt modelId="{D7DCB4D6-E122-4085-8ACC-A6A6037EC022}" type="parTrans" cxnId="{9C89C877-0A27-4120-AC07-27E429ECCD86}">
      <dgm:prSet/>
      <dgm:spPr/>
      <dgm:t>
        <a:bodyPr/>
        <a:lstStyle/>
        <a:p>
          <a:endParaRPr lang="en-US"/>
        </a:p>
      </dgm:t>
    </dgm:pt>
    <dgm:pt modelId="{4FCD1A55-B78F-4F84-87D1-A574B0D5B3A4}" type="sibTrans" cxnId="{9C89C877-0A27-4120-AC07-27E429ECCD86}">
      <dgm:prSet/>
      <dgm:spPr/>
      <dgm:t>
        <a:bodyPr/>
        <a:lstStyle/>
        <a:p>
          <a:endParaRPr lang="en-US"/>
        </a:p>
      </dgm:t>
    </dgm:pt>
    <dgm:pt modelId="{D1C2BD01-0D65-42E8-8D5F-BFC9701F7C50}">
      <dgm:prSet phldrT="[Text]" custT="1"/>
      <dgm:spPr/>
      <dgm:t>
        <a:bodyPr/>
        <a:lstStyle/>
        <a:p>
          <a:r>
            <a:rPr lang="en-US" sz="1000">
              <a:latin typeface="Arial" pitchFamily="34" charset="0"/>
              <a:cs typeface="Arial" pitchFamily="34" charset="0"/>
            </a:rPr>
            <a:t>Expresses spiritual/ emotional congruence regarding illness and faith</a:t>
          </a:r>
        </a:p>
      </dgm:t>
    </dgm:pt>
    <dgm:pt modelId="{EC8CB6A3-DF31-45C5-A65B-1CD9E70BBA87}" type="parTrans" cxnId="{6B7EA6AC-D918-43D0-B3A2-447C04E839BC}">
      <dgm:prSet/>
      <dgm:spPr/>
      <dgm:t>
        <a:bodyPr/>
        <a:lstStyle/>
        <a:p>
          <a:endParaRPr lang="en-US"/>
        </a:p>
      </dgm:t>
    </dgm:pt>
    <dgm:pt modelId="{3DDB2F3D-062F-49B9-9DDB-8AFA24406048}" type="sibTrans" cxnId="{6B7EA6AC-D918-43D0-B3A2-447C04E839BC}">
      <dgm:prSet/>
      <dgm:spPr/>
      <dgm:t>
        <a:bodyPr/>
        <a:lstStyle/>
        <a:p>
          <a:endParaRPr lang="en-US"/>
        </a:p>
      </dgm:t>
    </dgm:pt>
    <dgm:pt modelId="{E9CF43F1-7E43-4874-AFA4-316D332C62D8}">
      <dgm:prSet phldrT="[Text]" custT="1"/>
      <dgm:spPr/>
      <dgm:t>
        <a:bodyPr/>
        <a:lstStyle/>
        <a:p>
          <a:r>
            <a:rPr lang="en-US" sz="1000">
              <a:latin typeface="Arial" pitchFamily="34" charset="0"/>
              <a:cs typeface="Arial" pitchFamily="34" charset="0"/>
            </a:rPr>
            <a:t>Finds illness as enabling, not disabling</a:t>
          </a:r>
        </a:p>
      </dgm:t>
    </dgm:pt>
    <dgm:pt modelId="{160512D8-1EF9-4DD8-BCCF-2009BC500864}" type="parTrans" cxnId="{F475471A-CCAA-4F60-B213-FBFF6751C887}">
      <dgm:prSet/>
      <dgm:spPr/>
      <dgm:t>
        <a:bodyPr/>
        <a:lstStyle/>
        <a:p>
          <a:endParaRPr lang="en-US"/>
        </a:p>
      </dgm:t>
    </dgm:pt>
    <dgm:pt modelId="{0A64CE71-10C4-43E6-B005-9AB2DBC27E8F}" type="sibTrans" cxnId="{F475471A-CCAA-4F60-B213-FBFF6751C887}">
      <dgm:prSet/>
      <dgm:spPr/>
      <dgm:t>
        <a:bodyPr/>
        <a:lstStyle/>
        <a:p>
          <a:endParaRPr lang="en-US"/>
        </a:p>
      </dgm:t>
    </dgm:pt>
    <dgm:pt modelId="{15EFA6A3-5ECE-46F0-97B8-7E391A5ADECB}">
      <dgm:prSet phldrT="[Text]" custT="1"/>
      <dgm:spPr/>
      <dgm:t>
        <a:bodyPr/>
        <a:lstStyle/>
        <a:p>
          <a:r>
            <a:rPr lang="en-US" sz="1000">
              <a:latin typeface="Arial" pitchFamily="34" charset="0"/>
              <a:cs typeface="Arial" pitchFamily="34" charset="0"/>
            </a:rPr>
            <a:t>Resolves anger toward God</a:t>
          </a:r>
        </a:p>
      </dgm:t>
    </dgm:pt>
    <dgm:pt modelId="{EACFD271-A29A-4586-88D0-422BB3E9C568}" type="parTrans" cxnId="{21B00320-3B56-4551-BA1B-4F44FD1B3730}">
      <dgm:prSet/>
      <dgm:spPr/>
      <dgm:t>
        <a:bodyPr/>
        <a:lstStyle/>
        <a:p>
          <a:endParaRPr lang="en-US"/>
        </a:p>
      </dgm:t>
    </dgm:pt>
    <dgm:pt modelId="{F1B7229E-5E8D-42B5-89EE-D5FFA6CF30D1}" type="sibTrans" cxnId="{21B00320-3B56-4551-BA1B-4F44FD1B3730}">
      <dgm:prSet/>
      <dgm:spPr/>
      <dgm:t>
        <a:bodyPr/>
        <a:lstStyle/>
        <a:p>
          <a:endParaRPr lang="en-US"/>
        </a:p>
      </dgm:t>
    </dgm:pt>
    <dgm:pt modelId="{0387F44F-C0BC-4401-8FA5-02E839C853AD}">
      <dgm:prSet phldrT="[Text]" custT="1"/>
      <dgm:spPr/>
      <dgm:t>
        <a:bodyPr/>
        <a:lstStyle/>
        <a:p>
          <a:r>
            <a:rPr lang="en-US" sz="800">
              <a:latin typeface="Arial" pitchFamily="34" charset="0"/>
              <a:cs typeface="Arial" pitchFamily="34" charset="0"/>
            </a:rPr>
            <a:t>Takes time to meditate or communicate with God/The Divine/Transcendent One</a:t>
          </a:r>
        </a:p>
      </dgm:t>
    </dgm:pt>
    <dgm:pt modelId="{B62E00D1-DAE3-49DD-A600-B9281701613D}" type="parTrans" cxnId="{F4B77BDF-4995-4D04-83EB-C8F47925ECB7}">
      <dgm:prSet/>
      <dgm:spPr/>
      <dgm:t>
        <a:bodyPr/>
        <a:lstStyle/>
        <a:p>
          <a:endParaRPr lang="en-US"/>
        </a:p>
      </dgm:t>
    </dgm:pt>
    <dgm:pt modelId="{A5DCF473-92EC-4097-9F25-B88CAD16D132}" type="sibTrans" cxnId="{F4B77BDF-4995-4D04-83EB-C8F47925ECB7}">
      <dgm:prSet/>
      <dgm:spPr/>
      <dgm:t>
        <a:bodyPr/>
        <a:lstStyle/>
        <a:p>
          <a:endParaRPr lang="en-US"/>
        </a:p>
      </dgm:t>
    </dgm:pt>
    <dgm:pt modelId="{5DF687D8-4632-476C-89EF-09022ECE0E8D}">
      <dgm:prSet phldrT="[Text]" custT="1"/>
      <dgm:spPr/>
      <dgm:t>
        <a:bodyPr/>
        <a:lstStyle/>
        <a:p>
          <a:r>
            <a:rPr lang="en-US" sz="900">
              <a:latin typeface="Arial" pitchFamily="34" charset="0"/>
              <a:cs typeface="Arial" pitchFamily="34" charset="0"/>
            </a:rPr>
            <a:t>Listen to patient’s story/life review</a:t>
          </a:r>
        </a:p>
      </dgm:t>
    </dgm:pt>
    <dgm:pt modelId="{DE3CD0F6-1761-43E3-A6DD-ECEF364EE700}" type="parTrans" cxnId="{9AD9F35C-06FE-44C8-98A1-DC9EDAF16BB3}">
      <dgm:prSet/>
      <dgm:spPr/>
      <dgm:t>
        <a:bodyPr/>
        <a:lstStyle/>
        <a:p>
          <a:endParaRPr lang="en-US"/>
        </a:p>
      </dgm:t>
    </dgm:pt>
    <dgm:pt modelId="{9F314472-9056-4468-88F3-8A2239AFBE99}" type="sibTrans" cxnId="{9AD9F35C-06FE-44C8-98A1-DC9EDAF16BB3}">
      <dgm:prSet/>
      <dgm:spPr/>
      <dgm:t>
        <a:bodyPr/>
        <a:lstStyle/>
        <a:p>
          <a:endParaRPr lang="en-US"/>
        </a:p>
      </dgm:t>
    </dgm:pt>
    <dgm:pt modelId="{1A485907-A5A5-4D18-BDE1-13F9298D827B}">
      <dgm:prSet phldrT="[Text]" custT="1"/>
      <dgm:spPr/>
      <dgm:t>
        <a:bodyPr/>
        <a:lstStyle/>
        <a:p>
          <a:r>
            <a:rPr lang="en-US" sz="900">
              <a:latin typeface="Arial" pitchFamily="34" charset="0"/>
              <a:cs typeface="Arial" pitchFamily="34" charset="0"/>
            </a:rPr>
            <a:t>Offer reassur-ance</a:t>
          </a:r>
        </a:p>
      </dgm:t>
    </dgm:pt>
    <dgm:pt modelId="{921BF63E-1C74-4358-9FD3-E4A34E3E2D94}" type="parTrans" cxnId="{C9D43886-EE74-4DD0-A129-381457935175}">
      <dgm:prSet/>
      <dgm:spPr/>
      <dgm:t>
        <a:bodyPr/>
        <a:lstStyle/>
        <a:p>
          <a:endParaRPr lang="en-US"/>
        </a:p>
      </dgm:t>
    </dgm:pt>
    <dgm:pt modelId="{F9D5BB97-3D85-4694-AFB6-E81BEFB2DBF1}" type="sibTrans" cxnId="{C9D43886-EE74-4DD0-A129-381457935175}">
      <dgm:prSet/>
      <dgm:spPr/>
      <dgm:t>
        <a:bodyPr/>
        <a:lstStyle/>
        <a:p>
          <a:endParaRPr lang="en-US"/>
        </a:p>
      </dgm:t>
    </dgm:pt>
    <dgm:pt modelId="{B91DD39C-B3E5-4E09-BD54-9FECD992B3BA}">
      <dgm:prSet phldrT="[Text]" custT="1"/>
      <dgm:spPr/>
      <dgm:t>
        <a:bodyPr/>
        <a:lstStyle/>
        <a:p>
          <a:r>
            <a:rPr lang="en-US" sz="1000">
              <a:latin typeface="Arial" pitchFamily="34" charset="0"/>
              <a:cs typeface="Arial" pitchFamily="34" charset="0"/>
            </a:rPr>
            <a:t>Assist in finding the Divine in the midst of suffering</a:t>
          </a:r>
        </a:p>
      </dgm:t>
    </dgm:pt>
    <dgm:pt modelId="{27DDF59A-C69B-47C2-8689-DB1459C3E4B9}" type="parTrans" cxnId="{B875C572-C3EE-40F9-BAA6-D3EC683BC49A}">
      <dgm:prSet/>
      <dgm:spPr/>
      <dgm:t>
        <a:bodyPr/>
        <a:lstStyle/>
        <a:p>
          <a:endParaRPr lang="en-US"/>
        </a:p>
      </dgm:t>
    </dgm:pt>
    <dgm:pt modelId="{CB7F0200-205E-4B4C-8E0B-27C6156357AA}" type="sibTrans" cxnId="{B875C572-C3EE-40F9-BAA6-D3EC683BC49A}">
      <dgm:prSet/>
      <dgm:spPr/>
      <dgm:t>
        <a:bodyPr/>
        <a:lstStyle/>
        <a:p>
          <a:endParaRPr lang="en-US"/>
        </a:p>
      </dgm:t>
    </dgm:pt>
    <dgm:pt modelId="{3BC74F82-5EA3-47EF-B9E4-5A984D598A2E}">
      <dgm:prSet phldrT="[Text]" custT="1"/>
      <dgm:spPr/>
      <dgm:t>
        <a:bodyPr/>
        <a:lstStyle/>
        <a:p>
          <a:r>
            <a:rPr lang="en-US" sz="900">
              <a:latin typeface="Arial" pitchFamily="34" charset="0"/>
              <a:cs typeface="Arial" pitchFamily="34" charset="0"/>
            </a:rPr>
            <a:t>Identify conflict with clergyperson(s)/family members/institutions/ others</a:t>
          </a:r>
        </a:p>
      </dgm:t>
    </dgm:pt>
    <dgm:pt modelId="{8DCF63CB-8EFB-430A-939E-70583F6EB6F0}" type="parTrans" cxnId="{50FEF401-3C0D-49D4-8990-241AC13DD773}">
      <dgm:prSet/>
      <dgm:spPr/>
      <dgm:t>
        <a:bodyPr/>
        <a:lstStyle/>
        <a:p>
          <a:endParaRPr lang="en-US"/>
        </a:p>
      </dgm:t>
    </dgm:pt>
    <dgm:pt modelId="{FE719866-F72F-4276-AE5C-D67F9D241F4D}" type="sibTrans" cxnId="{50FEF401-3C0D-49D4-8990-241AC13DD773}">
      <dgm:prSet/>
      <dgm:spPr/>
      <dgm:t>
        <a:bodyPr/>
        <a:lstStyle/>
        <a:p>
          <a:endParaRPr lang="en-US"/>
        </a:p>
      </dgm:t>
    </dgm:pt>
    <dgm:pt modelId="{4223903B-AF22-458C-AA3B-2B17FF00BB65}">
      <dgm:prSet phldrT="[Text]" custT="1"/>
      <dgm:spPr/>
      <dgm:t>
        <a:bodyPr/>
        <a:lstStyle/>
        <a:p>
          <a:r>
            <a:rPr lang="en-US" sz="800">
              <a:latin typeface="Arial" pitchFamily="34" charset="0"/>
              <a:cs typeface="Arial" pitchFamily="34" charset="0"/>
            </a:rPr>
            <a:t>Provide empathetic, pastoral presence</a:t>
          </a:r>
        </a:p>
      </dgm:t>
    </dgm:pt>
    <dgm:pt modelId="{1EB267CA-717C-4A6E-B322-D27EDE12C454}" type="parTrans" cxnId="{6C0C215C-CFCE-468B-8527-5477DEA8613D}">
      <dgm:prSet/>
      <dgm:spPr/>
      <dgm:t>
        <a:bodyPr/>
        <a:lstStyle/>
        <a:p>
          <a:endParaRPr lang="en-US"/>
        </a:p>
      </dgm:t>
    </dgm:pt>
    <dgm:pt modelId="{FC2AF888-FCC0-4205-818A-FEB604D3AD15}" type="sibTrans" cxnId="{6C0C215C-CFCE-468B-8527-5477DEA8613D}">
      <dgm:prSet/>
      <dgm:spPr/>
      <dgm:t>
        <a:bodyPr/>
        <a:lstStyle/>
        <a:p>
          <a:endParaRPr lang="en-US"/>
        </a:p>
      </dgm:t>
    </dgm:pt>
    <dgm:pt modelId="{07385827-17C7-4096-9297-E7A827C7B3A0}">
      <dgm:prSet phldrT="[Text]" custT="1"/>
      <dgm:spPr/>
      <dgm:t>
        <a:bodyPr/>
        <a:lstStyle/>
        <a:p>
          <a:r>
            <a:rPr lang="en-US" sz="800">
              <a:latin typeface="Arial" pitchFamily="34" charset="0"/>
              <a:cs typeface="Arial" pitchFamily="34" charset="0"/>
            </a:rPr>
            <a:t>Actively/intentionally forgives self, family, friends, institutions, God</a:t>
          </a:r>
        </a:p>
      </dgm:t>
    </dgm:pt>
    <dgm:pt modelId="{3C4883FA-130E-4063-B36E-0A07711651F4}" type="parTrans" cxnId="{168FC774-0A54-4540-AE0F-69F2EEC7F8FA}">
      <dgm:prSet/>
      <dgm:spPr/>
      <dgm:t>
        <a:bodyPr/>
        <a:lstStyle/>
        <a:p>
          <a:endParaRPr lang="en-US"/>
        </a:p>
      </dgm:t>
    </dgm:pt>
    <dgm:pt modelId="{A0636B42-B680-4686-B905-45B67B405DD4}" type="sibTrans" cxnId="{168FC774-0A54-4540-AE0F-69F2EEC7F8FA}">
      <dgm:prSet/>
      <dgm:spPr/>
      <dgm:t>
        <a:bodyPr/>
        <a:lstStyle/>
        <a:p>
          <a:endParaRPr lang="en-US"/>
        </a:p>
      </dgm:t>
    </dgm:pt>
    <dgm:pt modelId="{5652BE3B-CEAA-4CEA-87E4-53267410A6F8}">
      <dgm:prSet phldrT="[Text]" custT="1"/>
      <dgm:spPr/>
      <dgm:t>
        <a:bodyPr/>
        <a:lstStyle/>
        <a:p>
          <a:r>
            <a:rPr lang="en-US" sz="800">
              <a:latin typeface="Arial" pitchFamily="34" charset="0"/>
              <a:cs typeface="Arial" pitchFamily="34" charset="0"/>
            </a:rPr>
            <a:t>Feels closeness with God/The Divine/Transcendent One</a:t>
          </a:r>
        </a:p>
      </dgm:t>
    </dgm:pt>
    <dgm:pt modelId="{007FB0D2-5D05-4892-B7E4-C6E900975A4D}" type="parTrans" cxnId="{4E24467A-305E-45E0-AF53-29BA080D1CCA}">
      <dgm:prSet/>
      <dgm:spPr/>
      <dgm:t>
        <a:bodyPr/>
        <a:lstStyle/>
        <a:p>
          <a:endParaRPr lang="en-US"/>
        </a:p>
      </dgm:t>
    </dgm:pt>
    <dgm:pt modelId="{2A2B7EA8-AC8B-460D-AB12-93CCF744DE98}" type="sibTrans" cxnId="{4E24467A-305E-45E0-AF53-29BA080D1CCA}">
      <dgm:prSet/>
      <dgm:spPr/>
      <dgm:t>
        <a:bodyPr/>
        <a:lstStyle/>
        <a:p>
          <a:endParaRPr lang="en-US"/>
        </a:p>
      </dgm:t>
    </dgm:pt>
    <dgm:pt modelId="{DEDF78AF-7B52-48C8-BA25-2C42D97861A1}">
      <dgm:prSet phldrT="[Text]" custT="1"/>
      <dgm:spPr/>
      <dgm:t>
        <a:bodyPr/>
        <a:lstStyle/>
        <a:p>
          <a:r>
            <a:rPr lang="en-US" sz="1000">
              <a:latin typeface="Arial" pitchFamily="34" charset="0"/>
              <a:cs typeface="Arial" pitchFamily="34" charset="0"/>
            </a:rPr>
            <a:t>Releases guilt</a:t>
          </a:r>
        </a:p>
      </dgm:t>
    </dgm:pt>
    <dgm:pt modelId="{37B7F3FA-ABE0-491F-9A66-29A5056B4CF6}" type="parTrans" cxnId="{00B84BD5-B9BE-402E-813C-8D8A6FAC3659}">
      <dgm:prSet/>
      <dgm:spPr/>
      <dgm:t>
        <a:bodyPr/>
        <a:lstStyle/>
        <a:p>
          <a:endParaRPr lang="en-US"/>
        </a:p>
      </dgm:t>
    </dgm:pt>
    <dgm:pt modelId="{6AC630B4-ED45-40E6-B7B3-CA5EF6D71338}" type="sibTrans" cxnId="{00B84BD5-B9BE-402E-813C-8D8A6FAC3659}">
      <dgm:prSet/>
      <dgm:spPr/>
      <dgm:t>
        <a:bodyPr/>
        <a:lstStyle/>
        <a:p>
          <a:endParaRPr lang="en-US"/>
        </a:p>
      </dgm:t>
    </dgm:pt>
    <dgm:pt modelId="{EB88B06C-00EF-4975-B72E-4161FE865013}">
      <dgm:prSet phldrT="[Text]" custT="1"/>
      <dgm:spPr/>
      <dgm:t>
        <a:bodyPr/>
        <a:lstStyle/>
        <a:p>
          <a:r>
            <a:rPr lang="en-US" sz="1000">
              <a:latin typeface="Arial" pitchFamily="34" charset="0"/>
              <a:cs typeface="Arial" pitchFamily="34" charset="0"/>
            </a:rPr>
            <a:t>Over-comes shame</a:t>
          </a:r>
        </a:p>
      </dgm:t>
    </dgm:pt>
    <dgm:pt modelId="{455A4ECB-9DA4-42C8-A56C-7E063E7DDE98}" type="parTrans" cxnId="{E6F16355-EFCF-4B28-A31E-84372D8C2655}">
      <dgm:prSet/>
      <dgm:spPr/>
      <dgm:t>
        <a:bodyPr/>
        <a:lstStyle/>
        <a:p>
          <a:endParaRPr lang="en-US"/>
        </a:p>
      </dgm:t>
    </dgm:pt>
    <dgm:pt modelId="{9263D61B-4B12-4C50-9863-4F946ECAAF55}" type="sibTrans" cxnId="{E6F16355-EFCF-4B28-A31E-84372D8C2655}">
      <dgm:prSet/>
      <dgm:spPr/>
      <dgm:t>
        <a:bodyPr/>
        <a:lstStyle/>
        <a:p>
          <a:endParaRPr lang="en-US"/>
        </a:p>
      </dgm:t>
    </dgm:pt>
    <dgm:pt modelId="{62995E46-26B3-4B51-8F7D-65353D9AB7F6}">
      <dgm:prSet phldrT="[Text]" custT="1"/>
      <dgm:spPr/>
      <dgm:t>
        <a:bodyPr/>
        <a:lstStyle/>
        <a:p>
          <a:r>
            <a:rPr lang="en-US" sz="900"/>
            <a:t>Facilitate faith expression without the involvement of faith community</a:t>
          </a:r>
          <a:endParaRPr lang="en-US" sz="900">
            <a:latin typeface="Arial" pitchFamily="34" charset="0"/>
            <a:cs typeface="Arial" pitchFamily="34" charset="0"/>
          </a:endParaRPr>
        </a:p>
      </dgm:t>
    </dgm:pt>
    <dgm:pt modelId="{92EEA5E0-DF6E-471B-9787-D070256CCB2B}" type="parTrans" cxnId="{90F984F5-D18D-4E49-B101-7DC534994F2F}">
      <dgm:prSet/>
      <dgm:spPr/>
      <dgm:t>
        <a:bodyPr/>
        <a:lstStyle/>
        <a:p>
          <a:endParaRPr lang="en-US"/>
        </a:p>
      </dgm:t>
    </dgm:pt>
    <dgm:pt modelId="{FA6C922E-6A12-4045-8159-5DEEE961A2A5}" type="sibTrans" cxnId="{90F984F5-D18D-4E49-B101-7DC534994F2F}">
      <dgm:prSet/>
      <dgm:spPr/>
      <dgm:t>
        <a:bodyPr/>
        <a:lstStyle/>
        <a:p>
          <a:endParaRPr lang="en-US"/>
        </a:p>
      </dgm:t>
    </dgm:pt>
    <dgm:pt modelId="{B602DE1A-2415-4468-B4FA-BCCB4F404469}">
      <dgm:prSet phldrT="[Text]" custT="1"/>
      <dgm:spPr/>
      <dgm:t>
        <a:bodyPr/>
        <a:lstStyle/>
        <a:p>
          <a:r>
            <a:rPr lang="en-US" sz="900"/>
            <a:t>Identify and support patient’s source of spiritual strength</a:t>
          </a:r>
          <a:endParaRPr lang="en-US" sz="900">
            <a:latin typeface="Arial" pitchFamily="34" charset="0"/>
            <a:cs typeface="Arial" pitchFamily="34" charset="0"/>
          </a:endParaRPr>
        </a:p>
      </dgm:t>
    </dgm:pt>
    <dgm:pt modelId="{061A986E-8928-48A9-97BA-38F2093C41A1}" type="parTrans" cxnId="{5492C084-A70E-4738-894D-7507E9000B75}">
      <dgm:prSet/>
      <dgm:spPr/>
      <dgm:t>
        <a:bodyPr/>
        <a:lstStyle/>
        <a:p>
          <a:endParaRPr lang="en-US"/>
        </a:p>
      </dgm:t>
    </dgm:pt>
    <dgm:pt modelId="{5436889A-71D0-4642-B49B-EC345B191061}" type="sibTrans" cxnId="{5492C084-A70E-4738-894D-7507E9000B75}">
      <dgm:prSet/>
      <dgm:spPr/>
      <dgm:t>
        <a:bodyPr/>
        <a:lstStyle/>
        <a:p>
          <a:endParaRPr lang="en-US"/>
        </a:p>
      </dgm:t>
    </dgm:pt>
    <dgm:pt modelId="{A307B5CC-CF76-4CF8-A245-35E63C0562A3}">
      <dgm:prSet phldrT="[Text]" custT="1"/>
      <dgm:spPr/>
      <dgm:t>
        <a:bodyPr/>
        <a:lstStyle/>
        <a:p>
          <a:r>
            <a:rPr lang="en-US" sz="900"/>
            <a:t>Provide Sacred/ Scriptural readings</a:t>
          </a:r>
          <a:endParaRPr lang="en-US" sz="900">
            <a:latin typeface="Arial" pitchFamily="34" charset="0"/>
            <a:cs typeface="Arial" pitchFamily="34" charset="0"/>
          </a:endParaRPr>
        </a:p>
      </dgm:t>
    </dgm:pt>
    <dgm:pt modelId="{9221B3B8-1A75-4DAF-A751-171843974473}" type="parTrans" cxnId="{57DB7170-9EAD-48F7-8B15-B6B7434BD2D9}">
      <dgm:prSet/>
      <dgm:spPr/>
      <dgm:t>
        <a:bodyPr/>
        <a:lstStyle/>
        <a:p>
          <a:endParaRPr lang="en-US"/>
        </a:p>
      </dgm:t>
    </dgm:pt>
    <dgm:pt modelId="{272C494C-44E4-454E-B6F9-E3B2B2092DDE}" type="sibTrans" cxnId="{57DB7170-9EAD-48F7-8B15-B6B7434BD2D9}">
      <dgm:prSet/>
      <dgm:spPr/>
      <dgm:t>
        <a:bodyPr/>
        <a:lstStyle/>
        <a:p>
          <a:endParaRPr lang="en-US"/>
        </a:p>
      </dgm:t>
    </dgm:pt>
    <dgm:pt modelId="{CB6E79DB-F389-4244-8FE0-39E70E9DFB8B}">
      <dgm:prSet phldrT="[Text]" custT="1"/>
      <dgm:spPr/>
      <dgm:t>
        <a:bodyPr/>
        <a:lstStyle/>
        <a:p>
          <a:r>
            <a:rPr lang="en-US" sz="800">
              <a:latin typeface="Arial" pitchFamily="34" charset="0"/>
              <a:cs typeface="Arial" pitchFamily="34" charset="0"/>
            </a:rPr>
            <a:t>Accepts the limitations of humanity, medical care, and/or themselv</a:t>
          </a:r>
          <a:r>
            <a:rPr lang="en-US" sz="900">
              <a:latin typeface="Arial" pitchFamily="34" charset="0"/>
              <a:cs typeface="Arial" pitchFamily="34" charset="0"/>
            </a:rPr>
            <a:t>es</a:t>
          </a:r>
        </a:p>
      </dgm:t>
    </dgm:pt>
    <dgm:pt modelId="{9EA87B7F-3F54-499E-95D6-C95396C7D66C}" type="parTrans" cxnId="{B527282D-DFD8-4D40-8511-0B2C6906E367}">
      <dgm:prSet/>
      <dgm:spPr/>
      <dgm:t>
        <a:bodyPr/>
        <a:lstStyle/>
        <a:p>
          <a:endParaRPr lang="en-US"/>
        </a:p>
      </dgm:t>
    </dgm:pt>
    <dgm:pt modelId="{0390D071-5EC3-4E70-BAC0-D6EA50EE2788}" type="sibTrans" cxnId="{B527282D-DFD8-4D40-8511-0B2C6906E367}">
      <dgm:prSet/>
      <dgm:spPr/>
      <dgm:t>
        <a:bodyPr/>
        <a:lstStyle/>
        <a:p>
          <a:endParaRPr lang="en-US"/>
        </a:p>
      </dgm:t>
    </dgm:pt>
    <dgm:pt modelId="{0AA7AC60-C461-4466-A857-29306EBAEC79}" type="pres">
      <dgm:prSet presAssocID="{6944E2AC-F1B1-4D58-8DAB-CF6FF7308658}" presName="Name0" presStyleCnt="0">
        <dgm:presLayoutVars>
          <dgm:dir/>
          <dgm:animLvl val="lvl"/>
          <dgm:resizeHandles val="exact"/>
        </dgm:presLayoutVars>
      </dgm:prSet>
      <dgm:spPr/>
      <dgm:t>
        <a:bodyPr/>
        <a:lstStyle/>
        <a:p>
          <a:endParaRPr lang="en-US"/>
        </a:p>
      </dgm:t>
    </dgm:pt>
    <dgm:pt modelId="{3BD65B9F-9925-4FB0-9BB7-F15D9E0F26DF}" type="pres">
      <dgm:prSet presAssocID="{0B35B854-C48A-4BF1-96A3-936B9721CF31}" presName="boxAndChildren" presStyleCnt="0"/>
      <dgm:spPr/>
    </dgm:pt>
    <dgm:pt modelId="{40CD3DA3-3954-4DEB-9833-C67A81628C10}" type="pres">
      <dgm:prSet presAssocID="{0B35B854-C48A-4BF1-96A3-936B9721CF31}" presName="parentTextBox" presStyleLbl="node1" presStyleIdx="0" presStyleCnt="3"/>
      <dgm:spPr/>
      <dgm:t>
        <a:bodyPr/>
        <a:lstStyle/>
        <a:p>
          <a:endParaRPr lang="en-US"/>
        </a:p>
      </dgm:t>
    </dgm:pt>
    <dgm:pt modelId="{4D106637-696F-470E-A2B3-9CD8579288F3}" type="pres">
      <dgm:prSet presAssocID="{0B35B854-C48A-4BF1-96A3-936B9721CF31}" presName="entireBox" presStyleLbl="node1" presStyleIdx="0" presStyleCnt="3" custLinFactNeighborX="-157" custLinFactNeighborY="768"/>
      <dgm:spPr/>
      <dgm:t>
        <a:bodyPr/>
        <a:lstStyle/>
        <a:p>
          <a:endParaRPr lang="en-US"/>
        </a:p>
      </dgm:t>
    </dgm:pt>
    <dgm:pt modelId="{89D13709-AC52-441F-AACA-8858B549AB0C}" type="pres">
      <dgm:prSet presAssocID="{0B35B854-C48A-4BF1-96A3-936B9721CF31}" presName="descendantBox" presStyleCnt="0"/>
      <dgm:spPr/>
    </dgm:pt>
    <dgm:pt modelId="{8A21FDE2-7846-47C6-BF02-29DAB51C04F8}" type="pres">
      <dgm:prSet presAssocID="{E363BE11-3B62-448F-A051-B11FF2867D2B}" presName="childTextBox" presStyleLbl="fgAccFollowNode1" presStyleIdx="0" presStyleCnt="21" custScaleX="112720">
        <dgm:presLayoutVars>
          <dgm:bulletEnabled val="1"/>
        </dgm:presLayoutVars>
      </dgm:prSet>
      <dgm:spPr/>
      <dgm:t>
        <a:bodyPr/>
        <a:lstStyle/>
        <a:p>
          <a:endParaRPr lang="en-US"/>
        </a:p>
      </dgm:t>
    </dgm:pt>
    <dgm:pt modelId="{C741D61E-60A8-4747-80AD-F0E55F987052}" type="pres">
      <dgm:prSet presAssocID="{1BDAF1B6-77BF-4A2C-AA2D-7E85A53B4FFE}" presName="childTextBox" presStyleLbl="fgAccFollowNode1" presStyleIdx="1" presStyleCnt="21">
        <dgm:presLayoutVars>
          <dgm:bulletEnabled val="1"/>
        </dgm:presLayoutVars>
      </dgm:prSet>
      <dgm:spPr/>
      <dgm:t>
        <a:bodyPr/>
        <a:lstStyle/>
        <a:p>
          <a:endParaRPr lang="en-US"/>
        </a:p>
      </dgm:t>
    </dgm:pt>
    <dgm:pt modelId="{6CB6F438-D8DC-455B-8731-6B5CE3B1118C}" type="pres">
      <dgm:prSet presAssocID="{5DF687D8-4632-476C-89EF-09022ECE0E8D}" presName="childTextBox" presStyleLbl="fgAccFollowNode1" presStyleIdx="2" presStyleCnt="21">
        <dgm:presLayoutVars>
          <dgm:bulletEnabled val="1"/>
        </dgm:presLayoutVars>
      </dgm:prSet>
      <dgm:spPr/>
      <dgm:t>
        <a:bodyPr/>
        <a:lstStyle/>
        <a:p>
          <a:endParaRPr lang="en-US"/>
        </a:p>
      </dgm:t>
    </dgm:pt>
    <dgm:pt modelId="{D5AC9E81-9D09-4276-9671-410853A48361}" type="pres">
      <dgm:prSet presAssocID="{1A485907-A5A5-4D18-BDE1-13F9298D827B}" presName="childTextBox" presStyleLbl="fgAccFollowNode1" presStyleIdx="3" presStyleCnt="21">
        <dgm:presLayoutVars>
          <dgm:bulletEnabled val="1"/>
        </dgm:presLayoutVars>
      </dgm:prSet>
      <dgm:spPr/>
      <dgm:t>
        <a:bodyPr/>
        <a:lstStyle/>
        <a:p>
          <a:endParaRPr lang="en-US"/>
        </a:p>
      </dgm:t>
    </dgm:pt>
    <dgm:pt modelId="{1C1349D0-03D9-42BD-99F0-A501B3F03CA6}" type="pres">
      <dgm:prSet presAssocID="{B91DD39C-B3E5-4E09-BD54-9FECD992B3BA}" presName="childTextBox" presStyleLbl="fgAccFollowNode1" presStyleIdx="4" presStyleCnt="21" custScaleX="139225">
        <dgm:presLayoutVars>
          <dgm:bulletEnabled val="1"/>
        </dgm:presLayoutVars>
      </dgm:prSet>
      <dgm:spPr/>
      <dgm:t>
        <a:bodyPr/>
        <a:lstStyle/>
        <a:p>
          <a:endParaRPr lang="en-US"/>
        </a:p>
      </dgm:t>
    </dgm:pt>
    <dgm:pt modelId="{54FFC7A6-F9DE-4375-BE2C-785DE0E753CB}" type="pres">
      <dgm:prSet presAssocID="{3BC74F82-5EA3-47EF-B9E4-5A984D598A2E}" presName="childTextBox" presStyleLbl="fgAccFollowNode1" presStyleIdx="5" presStyleCnt="21" custScaleX="134211">
        <dgm:presLayoutVars>
          <dgm:bulletEnabled val="1"/>
        </dgm:presLayoutVars>
      </dgm:prSet>
      <dgm:spPr/>
      <dgm:t>
        <a:bodyPr/>
        <a:lstStyle/>
        <a:p>
          <a:endParaRPr lang="en-US"/>
        </a:p>
      </dgm:t>
    </dgm:pt>
    <dgm:pt modelId="{38D26A49-4F6C-4F3B-A8A1-2C90D821A11C}" type="pres">
      <dgm:prSet presAssocID="{62995E46-26B3-4B51-8F7D-65353D9AB7F6}" presName="childTextBox" presStyleLbl="fgAccFollowNode1" presStyleIdx="6" presStyleCnt="21">
        <dgm:presLayoutVars>
          <dgm:bulletEnabled val="1"/>
        </dgm:presLayoutVars>
      </dgm:prSet>
      <dgm:spPr/>
      <dgm:t>
        <a:bodyPr/>
        <a:lstStyle/>
        <a:p>
          <a:endParaRPr lang="en-US"/>
        </a:p>
      </dgm:t>
    </dgm:pt>
    <dgm:pt modelId="{00125224-4080-4870-9F47-2B96D7E6D6A2}" type="pres">
      <dgm:prSet presAssocID="{4223903B-AF22-458C-AA3B-2B17FF00BB65}" presName="childTextBox" presStyleLbl="fgAccFollowNode1" presStyleIdx="7" presStyleCnt="21">
        <dgm:presLayoutVars>
          <dgm:bulletEnabled val="1"/>
        </dgm:presLayoutVars>
      </dgm:prSet>
      <dgm:spPr/>
      <dgm:t>
        <a:bodyPr/>
        <a:lstStyle/>
        <a:p>
          <a:endParaRPr lang="en-US"/>
        </a:p>
      </dgm:t>
    </dgm:pt>
    <dgm:pt modelId="{2A6A4A08-39B2-44F4-999D-13DEB299C2C3}" type="pres">
      <dgm:prSet presAssocID="{B602DE1A-2415-4468-B4FA-BCCB4F404469}" presName="childTextBox" presStyleLbl="fgAccFollowNode1" presStyleIdx="8" presStyleCnt="21">
        <dgm:presLayoutVars>
          <dgm:bulletEnabled val="1"/>
        </dgm:presLayoutVars>
      </dgm:prSet>
      <dgm:spPr/>
      <dgm:t>
        <a:bodyPr/>
        <a:lstStyle/>
        <a:p>
          <a:endParaRPr lang="en-US"/>
        </a:p>
      </dgm:t>
    </dgm:pt>
    <dgm:pt modelId="{93A672AD-C904-43E3-BD08-AE7D4785A98D}" type="pres">
      <dgm:prSet presAssocID="{A307B5CC-CF76-4CF8-A245-35E63C0562A3}" presName="childTextBox" presStyleLbl="fgAccFollowNode1" presStyleIdx="9" presStyleCnt="21">
        <dgm:presLayoutVars>
          <dgm:bulletEnabled val="1"/>
        </dgm:presLayoutVars>
      </dgm:prSet>
      <dgm:spPr/>
      <dgm:t>
        <a:bodyPr/>
        <a:lstStyle/>
        <a:p>
          <a:endParaRPr lang="en-US"/>
        </a:p>
      </dgm:t>
    </dgm:pt>
    <dgm:pt modelId="{5606A770-BD99-4A8B-9C38-055AD1C6CEE6}" type="pres">
      <dgm:prSet presAssocID="{D428CFAB-640D-44ED-97E5-2330BDB96EBD}" presName="sp" presStyleCnt="0"/>
      <dgm:spPr/>
    </dgm:pt>
    <dgm:pt modelId="{49199E7C-8CF8-42A4-86FA-85729CAD5732}" type="pres">
      <dgm:prSet presAssocID="{8FF652F6-463D-43AB-9711-8AB58DAAD17D}" presName="arrowAndChildren" presStyleCnt="0"/>
      <dgm:spPr/>
    </dgm:pt>
    <dgm:pt modelId="{126D6365-C4AD-48CC-AEC9-730EBEC5A2DA}" type="pres">
      <dgm:prSet presAssocID="{8FF652F6-463D-43AB-9711-8AB58DAAD17D}" presName="parentTextArrow" presStyleLbl="node1" presStyleIdx="0" presStyleCnt="3"/>
      <dgm:spPr/>
      <dgm:t>
        <a:bodyPr/>
        <a:lstStyle/>
        <a:p>
          <a:endParaRPr lang="en-US"/>
        </a:p>
      </dgm:t>
    </dgm:pt>
    <dgm:pt modelId="{8A81469D-859F-4F13-8705-FA442D07D166}" type="pres">
      <dgm:prSet presAssocID="{8FF652F6-463D-43AB-9711-8AB58DAAD17D}" presName="arrow" presStyleLbl="node1" presStyleIdx="1" presStyleCnt="3" custScaleX="82645" custScaleY="82645"/>
      <dgm:spPr/>
      <dgm:t>
        <a:bodyPr/>
        <a:lstStyle/>
        <a:p>
          <a:endParaRPr lang="en-US"/>
        </a:p>
      </dgm:t>
    </dgm:pt>
    <dgm:pt modelId="{676C0E30-B8DB-4666-B3FE-822788F3D6A5}" type="pres">
      <dgm:prSet presAssocID="{8FF652F6-463D-43AB-9711-8AB58DAAD17D}" presName="descendantArrow" presStyleCnt="0"/>
      <dgm:spPr/>
    </dgm:pt>
    <dgm:pt modelId="{570CA905-9ADB-4A6E-942B-460613771B61}" type="pres">
      <dgm:prSet presAssocID="{3E209738-8603-4064-82C8-41DEF6D17DA3}" presName="childTextArrow" presStyleLbl="fgAccFollowNode1" presStyleIdx="10" presStyleCnt="21">
        <dgm:presLayoutVars>
          <dgm:bulletEnabled val="1"/>
        </dgm:presLayoutVars>
      </dgm:prSet>
      <dgm:spPr/>
      <dgm:t>
        <a:bodyPr/>
        <a:lstStyle/>
        <a:p>
          <a:endParaRPr lang="en-US"/>
        </a:p>
      </dgm:t>
    </dgm:pt>
    <dgm:pt modelId="{A28D162F-16B1-400C-9B96-0C8D8983F257}" type="pres">
      <dgm:prSet presAssocID="{FE9AF7C7-B476-49B3-A78C-715A024B135C}" presName="childTextArrow" presStyleLbl="fgAccFollowNode1" presStyleIdx="11" presStyleCnt="21" custScaleX="144046">
        <dgm:presLayoutVars>
          <dgm:bulletEnabled val="1"/>
        </dgm:presLayoutVars>
      </dgm:prSet>
      <dgm:spPr/>
      <dgm:t>
        <a:bodyPr/>
        <a:lstStyle/>
        <a:p>
          <a:endParaRPr lang="en-US"/>
        </a:p>
      </dgm:t>
    </dgm:pt>
    <dgm:pt modelId="{E011E8CE-8A26-40C1-B62E-E57611E98EC1}" type="pres">
      <dgm:prSet presAssocID="{D1C2BD01-0D65-42E8-8D5F-BFC9701F7C50}" presName="childTextArrow" presStyleLbl="fgAccFollowNode1" presStyleIdx="12" presStyleCnt="21" custScaleX="140978">
        <dgm:presLayoutVars>
          <dgm:bulletEnabled val="1"/>
        </dgm:presLayoutVars>
      </dgm:prSet>
      <dgm:spPr/>
      <dgm:t>
        <a:bodyPr/>
        <a:lstStyle/>
        <a:p>
          <a:endParaRPr lang="en-US"/>
        </a:p>
      </dgm:t>
    </dgm:pt>
    <dgm:pt modelId="{13A5D201-EA0E-4D49-8C97-A9AF39118B5A}" type="pres">
      <dgm:prSet presAssocID="{E9CF43F1-7E43-4874-AFA4-316D332C62D8}" presName="childTextArrow" presStyleLbl="fgAccFollowNode1" presStyleIdx="13" presStyleCnt="21">
        <dgm:presLayoutVars>
          <dgm:bulletEnabled val="1"/>
        </dgm:presLayoutVars>
      </dgm:prSet>
      <dgm:spPr/>
      <dgm:t>
        <a:bodyPr/>
        <a:lstStyle/>
        <a:p>
          <a:endParaRPr lang="en-US"/>
        </a:p>
      </dgm:t>
    </dgm:pt>
    <dgm:pt modelId="{0102699B-E040-4209-96E6-EF880EDEBFB1}" type="pres">
      <dgm:prSet presAssocID="{15EFA6A3-5ECE-46F0-97B8-7E391A5ADECB}" presName="childTextArrow" presStyleLbl="fgAccFollowNode1" presStyleIdx="14" presStyleCnt="21">
        <dgm:presLayoutVars>
          <dgm:bulletEnabled val="1"/>
        </dgm:presLayoutVars>
      </dgm:prSet>
      <dgm:spPr/>
      <dgm:t>
        <a:bodyPr/>
        <a:lstStyle/>
        <a:p>
          <a:endParaRPr lang="en-US"/>
        </a:p>
      </dgm:t>
    </dgm:pt>
    <dgm:pt modelId="{CBBE66DC-60F6-41A5-A352-7D5AD676EA9A}" type="pres">
      <dgm:prSet presAssocID="{0387F44F-C0BC-4401-8FA5-02E839C853AD}" presName="childTextArrow" presStyleLbl="fgAccFollowNode1" presStyleIdx="15" presStyleCnt="21" custLinFactNeighborX="3029" custLinFactNeighborY="976">
        <dgm:presLayoutVars>
          <dgm:bulletEnabled val="1"/>
        </dgm:presLayoutVars>
      </dgm:prSet>
      <dgm:spPr/>
      <dgm:t>
        <a:bodyPr/>
        <a:lstStyle/>
        <a:p>
          <a:endParaRPr lang="en-US"/>
        </a:p>
      </dgm:t>
    </dgm:pt>
    <dgm:pt modelId="{9991C683-9FBF-492D-9665-161A0D3E0DF2}" type="pres">
      <dgm:prSet presAssocID="{07385827-17C7-4096-9297-E7A827C7B3A0}" presName="childTextArrow" presStyleLbl="fgAccFollowNode1" presStyleIdx="16" presStyleCnt="21">
        <dgm:presLayoutVars>
          <dgm:bulletEnabled val="1"/>
        </dgm:presLayoutVars>
      </dgm:prSet>
      <dgm:spPr/>
      <dgm:t>
        <a:bodyPr/>
        <a:lstStyle/>
        <a:p>
          <a:endParaRPr lang="en-US"/>
        </a:p>
      </dgm:t>
    </dgm:pt>
    <dgm:pt modelId="{9B870883-99D0-478A-8F90-6D5BB728A768}" type="pres">
      <dgm:prSet presAssocID="{5652BE3B-CEAA-4CEA-87E4-53267410A6F8}" presName="childTextArrow" presStyleLbl="fgAccFollowNode1" presStyleIdx="17" presStyleCnt="21">
        <dgm:presLayoutVars>
          <dgm:bulletEnabled val="1"/>
        </dgm:presLayoutVars>
      </dgm:prSet>
      <dgm:spPr/>
      <dgm:t>
        <a:bodyPr/>
        <a:lstStyle/>
        <a:p>
          <a:endParaRPr lang="en-US"/>
        </a:p>
      </dgm:t>
    </dgm:pt>
    <dgm:pt modelId="{FD026A2E-587A-45B8-A926-E223A317CB36}" type="pres">
      <dgm:prSet presAssocID="{DEDF78AF-7B52-48C8-BA25-2C42D97861A1}" presName="childTextArrow" presStyleLbl="fgAccFollowNode1" presStyleIdx="18" presStyleCnt="21">
        <dgm:presLayoutVars>
          <dgm:bulletEnabled val="1"/>
        </dgm:presLayoutVars>
      </dgm:prSet>
      <dgm:spPr/>
      <dgm:t>
        <a:bodyPr/>
        <a:lstStyle/>
        <a:p>
          <a:endParaRPr lang="en-US"/>
        </a:p>
      </dgm:t>
    </dgm:pt>
    <dgm:pt modelId="{E94D1D97-3C97-4812-8475-D5F96009AE02}" type="pres">
      <dgm:prSet presAssocID="{EB88B06C-00EF-4975-B72E-4161FE865013}" presName="childTextArrow" presStyleLbl="fgAccFollowNode1" presStyleIdx="19" presStyleCnt="21">
        <dgm:presLayoutVars>
          <dgm:bulletEnabled val="1"/>
        </dgm:presLayoutVars>
      </dgm:prSet>
      <dgm:spPr/>
      <dgm:t>
        <a:bodyPr/>
        <a:lstStyle/>
        <a:p>
          <a:endParaRPr lang="en-US"/>
        </a:p>
      </dgm:t>
    </dgm:pt>
    <dgm:pt modelId="{1374C3AD-3DED-4E19-9A53-736B5CB5EB05}" type="pres">
      <dgm:prSet presAssocID="{CB6E79DB-F389-4244-8FE0-39E70E9DFB8B}" presName="childTextArrow" presStyleLbl="fgAccFollowNode1" presStyleIdx="20" presStyleCnt="21">
        <dgm:presLayoutVars>
          <dgm:bulletEnabled val="1"/>
        </dgm:presLayoutVars>
      </dgm:prSet>
      <dgm:spPr/>
      <dgm:t>
        <a:bodyPr/>
        <a:lstStyle/>
        <a:p>
          <a:endParaRPr lang="en-US"/>
        </a:p>
      </dgm:t>
    </dgm:pt>
    <dgm:pt modelId="{5F80BB73-6FBE-4803-9040-1D88022A05F5}" type="pres">
      <dgm:prSet presAssocID="{4207C09C-2452-4EB2-9816-BB6341E309F7}" presName="sp" presStyleCnt="0"/>
      <dgm:spPr/>
    </dgm:pt>
    <dgm:pt modelId="{E60E2D97-48EF-4FE1-A494-FCFDF3F9378C}" type="pres">
      <dgm:prSet presAssocID="{5356D555-6C39-4EDB-B0FE-7114386C702C}" presName="arrowAndChildren" presStyleCnt="0"/>
      <dgm:spPr/>
    </dgm:pt>
    <dgm:pt modelId="{762F28C3-45C2-4827-906C-4D28797D666C}" type="pres">
      <dgm:prSet presAssocID="{5356D555-6C39-4EDB-B0FE-7114386C702C}" presName="parentTextArrow" presStyleLbl="node1" presStyleIdx="2" presStyleCnt="3" custScaleX="42410" custScaleY="46651" custLinFactNeighborX="314" custLinFactNeighborY="-846"/>
      <dgm:spPr/>
      <dgm:t>
        <a:bodyPr/>
        <a:lstStyle/>
        <a:p>
          <a:endParaRPr lang="en-US"/>
        </a:p>
      </dgm:t>
    </dgm:pt>
  </dgm:ptLst>
  <dgm:cxnLst>
    <dgm:cxn modelId="{6B7EA6AC-D918-43D0-B3A2-447C04E839BC}" srcId="{8FF652F6-463D-43AB-9711-8AB58DAAD17D}" destId="{D1C2BD01-0D65-42E8-8D5F-BFC9701F7C50}" srcOrd="2" destOrd="0" parTransId="{EC8CB6A3-DF31-45C5-A65B-1CD9E70BBA87}" sibTransId="{3DDB2F3D-062F-49B9-9DDB-8AFA24406048}"/>
    <dgm:cxn modelId="{909B1659-B4CE-445C-B624-AC3742416BCC}" type="presOf" srcId="{0B35B854-C48A-4BF1-96A3-936B9721CF31}" destId="{40CD3DA3-3954-4DEB-9833-C67A81628C10}" srcOrd="0" destOrd="0" presId="urn:microsoft.com/office/officeart/2005/8/layout/process4"/>
    <dgm:cxn modelId="{392973A2-F9B5-46F1-AD27-C270C1C35A3A}" type="presOf" srcId="{5652BE3B-CEAA-4CEA-87E4-53267410A6F8}" destId="{9B870883-99D0-478A-8F90-6D5BB728A768}" srcOrd="0" destOrd="0" presId="urn:microsoft.com/office/officeart/2005/8/layout/process4"/>
    <dgm:cxn modelId="{9AD9F35C-06FE-44C8-98A1-DC9EDAF16BB3}" srcId="{0B35B854-C48A-4BF1-96A3-936B9721CF31}" destId="{5DF687D8-4632-476C-89EF-09022ECE0E8D}" srcOrd="2" destOrd="0" parTransId="{DE3CD0F6-1761-43E3-A6DD-ECEF364EE700}" sibTransId="{9F314472-9056-4468-88F3-8A2239AFBE99}"/>
    <dgm:cxn modelId="{6C0C215C-CFCE-468B-8527-5477DEA8613D}" srcId="{0B35B854-C48A-4BF1-96A3-936B9721CF31}" destId="{4223903B-AF22-458C-AA3B-2B17FF00BB65}" srcOrd="7" destOrd="0" parTransId="{1EB267CA-717C-4A6E-B322-D27EDE12C454}" sibTransId="{FC2AF888-FCC0-4205-818A-FEB604D3AD15}"/>
    <dgm:cxn modelId="{7CE6625A-F86B-419E-85B8-8674A0743654}" type="presOf" srcId="{8FF652F6-463D-43AB-9711-8AB58DAAD17D}" destId="{8A81469D-859F-4F13-8705-FA442D07D166}" srcOrd="1" destOrd="0" presId="urn:microsoft.com/office/officeart/2005/8/layout/process4"/>
    <dgm:cxn modelId="{5492C084-A70E-4738-894D-7507E9000B75}" srcId="{0B35B854-C48A-4BF1-96A3-936B9721CF31}" destId="{B602DE1A-2415-4468-B4FA-BCCB4F404469}" srcOrd="8" destOrd="0" parTransId="{061A986E-8928-48A9-97BA-38F2093C41A1}" sibTransId="{5436889A-71D0-4642-B49B-EC345B191061}"/>
    <dgm:cxn modelId="{50FEF401-3C0D-49D4-8990-241AC13DD773}" srcId="{0B35B854-C48A-4BF1-96A3-936B9721CF31}" destId="{3BC74F82-5EA3-47EF-B9E4-5A984D598A2E}" srcOrd="5" destOrd="0" parTransId="{8DCF63CB-8EFB-430A-939E-70583F6EB6F0}" sibTransId="{FE719866-F72F-4276-AE5C-D67F9D241F4D}"/>
    <dgm:cxn modelId="{7F8EA2F8-E11F-41EE-BF63-FCAA984C95F4}" srcId="{6944E2AC-F1B1-4D58-8DAB-CF6FF7308658}" destId="{0B35B854-C48A-4BF1-96A3-936B9721CF31}" srcOrd="2" destOrd="0" parTransId="{A2900571-D61C-4CCF-85F0-1B0E1D60C22B}" sibTransId="{0268F126-6650-4E9D-BF83-5DFDF9D57B29}"/>
    <dgm:cxn modelId="{9CD24FCF-72C0-4BDC-B515-D0BBC70C06BB}" type="presOf" srcId="{3BC74F82-5EA3-47EF-B9E4-5A984D598A2E}" destId="{54FFC7A6-F9DE-4375-BE2C-785DE0E753CB}" srcOrd="0" destOrd="0" presId="urn:microsoft.com/office/officeart/2005/8/layout/process4"/>
    <dgm:cxn modelId="{7BE4D729-5BB2-408C-AA52-84BE7C7ABB92}" type="presOf" srcId="{6944E2AC-F1B1-4D58-8DAB-CF6FF7308658}" destId="{0AA7AC60-C461-4466-A857-29306EBAEC79}" srcOrd="0" destOrd="0" presId="urn:microsoft.com/office/officeart/2005/8/layout/process4"/>
    <dgm:cxn modelId="{4E24467A-305E-45E0-AF53-29BA080D1CCA}" srcId="{8FF652F6-463D-43AB-9711-8AB58DAAD17D}" destId="{5652BE3B-CEAA-4CEA-87E4-53267410A6F8}" srcOrd="7" destOrd="0" parTransId="{007FB0D2-5D05-4892-B7E4-C6E900975A4D}" sibTransId="{2A2B7EA8-AC8B-460D-AB12-93CCF744DE98}"/>
    <dgm:cxn modelId="{27C389AC-699C-403C-9DFA-7CF4E73DDC57}" type="presOf" srcId="{E9CF43F1-7E43-4874-AFA4-316D332C62D8}" destId="{13A5D201-EA0E-4D49-8C97-A9AF39118B5A}" srcOrd="0" destOrd="0" presId="urn:microsoft.com/office/officeart/2005/8/layout/process4"/>
    <dgm:cxn modelId="{C3F1476D-552C-494B-A288-0C976D2A5888}" type="presOf" srcId="{0B35B854-C48A-4BF1-96A3-936B9721CF31}" destId="{4D106637-696F-470E-A2B3-9CD8579288F3}" srcOrd="1" destOrd="0" presId="urn:microsoft.com/office/officeart/2005/8/layout/process4"/>
    <dgm:cxn modelId="{AFAE6288-F8D4-4830-B448-42463D047B6C}" type="presOf" srcId="{62995E46-26B3-4B51-8F7D-65353D9AB7F6}" destId="{38D26A49-4F6C-4F3B-A8A1-2C90D821A11C}" srcOrd="0" destOrd="0" presId="urn:microsoft.com/office/officeart/2005/8/layout/process4"/>
    <dgm:cxn modelId="{1B8D02CA-7BF9-4531-8CD2-712CBDC54FFB}" type="presOf" srcId="{B602DE1A-2415-4468-B4FA-BCCB4F404469}" destId="{2A6A4A08-39B2-44F4-999D-13DEB299C2C3}" srcOrd="0" destOrd="0" presId="urn:microsoft.com/office/officeart/2005/8/layout/process4"/>
    <dgm:cxn modelId="{F475471A-CCAA-4F60-B213-FBFF6751C887}" srcId="{8FF652F6-463D-43AB-9711-8AB58DAAD17D}" destId="{E9CF43F1-7E43-4874-AFA4-316D332C62D8}" srcOrd="3" destOrd="0" parTransId="{160512D8-1EF9-4DD8-BCCF-2009BC500864}" sibTransId="{0A64CE71-10C4-43E6-B005-9AB2DBC27E8F}"/>
    <dgm:cxn modelId="{90F984F5-D18D-4E49-B101-7DC534994F2F}" srcId="{0B35B854-C48A-4BF1-96A3-936B9721CF31}" destId="{62995E46-26B3-4B51-8F7D-65353D9AB7F6}" srcOrd="6" destOrd="0" parTransId="{92EEA5E0-DF6E-471B-9787-D070256CCB2B}" sibTransId="{FA6C922E-6A12-4045-8159-5DEEE961A2A5}"/>
    <dgm:cxn modelId="{65ED2F7D-21DF-4A6C-B44D-0D2E89DD9360}" type="presOf" srcId="{E363BE11-3B62-448F-A051-B11FF2867D2B}" destId="{8A21FDE2-7846-47C6-BF02-29DAB51C04F8}" srcOrd="0" destOrd="0" presId="urn:microsoft.com/office/officeart/2005/8/layout/process4"/>
    <dgm:cxn modelId="{8A53F004-8E4A-4BC8-9FFB-26D1C7E473A0}" type="presOf" srcId="{D1C2BD01-0D65-42E8-8D5F-BFC9701F7C50}" destId="{E011E8CE-8A26-40C1-B62E-E57611E98EC1}" srcOrd="0" destOrd="0" presId="urn:microsoft.com/office/officeart/2005/8/layout/process4"/>
    <dgm:cxn modelId="{9C89C877-0A27-4120-AC07-27E429ECCD86}" srcId="{0B35B854-C48A-4BF1-96A3-936B9721CF31}" destId="{1BDAF1B6-77BF-4A2C-AA2D-7E85A53B4FFE}" srcOrd="1" destOrd="0" parTransId="{D7DCB4D6-E122-4085-8ACC-A6A6037EC022}" sibTransId="{4FCD1A55-B78F-4F84-87D1-A574B0D5B3A4}"/>
    <dgm:cxn modelId="{E6F16355-EFCF-4B28-A31E-84372D8C2655}" srcId="{8FF652F6-463D-43AB-9711-8AB58DAAD17D}" destId="{EB88B06C-00EF-4975-B72E-4161FE865013}" srcOrd="9" destOrd="0" parTransId="{455A4ECB-9DA4-42C8-A56C-7E063E7DDE98}" sibTransId="{9263D61B-4B12-4C50-9863-4F946ECAAF55}"/>
    <dgm:cxn modelId="{582386B0-897F-4F8C-84BE-18F69FC4005F}" type="presOf" srcId="{0387F44F-C0BC-4401-8FA5-02E839C853AD}" destId="{CBBE66DC-60F6-41A5-A352-7D5AD676EA9A}" srcOrd="0" destOrd="0" presId="urn:microsoft.com/office/officeart/2005/8/layout/process4"/>
    <dgm:cxn modelId="{B527282D-DFD8-4D40-8511-0B2C6906E367}" srcId="{8FF652F6-463D-43AB-9711-8AB58DAAD17D}" destId="{CB6E79DB-F389-4244-8FE0-39E70E9DFB8B}" srcOrd="10" destOrd="0" parTransId="{9EA87B7F-3F54-499E-95D6-C95396C7D66C}" sibTransId="{0390D071-5EC3-4E70-BAC0-D6EA50EE2788}"/>
    <dgm:cxn modelId="{A84B3655-BABB-411B-B04B-7987AE8F829F}" srcId="{8FF652F6-463D-43AB-9711-8AB58DAAD17D}" destId="{FE9AF7C7-B476-49B3-A78C-715A024B135C}" srcOrd="1" destOrd="0" parTransId="{B84DCAAA-B907-4D95-B789-2ED53079019C}" sibTransId="{5D728B92-EBEB-41FC-9D87-96FA4779CB14}"/>
    <dgm:cxn modelId="{3EFB4567-83A3-4466-9DBE-779044F63EEE}" type="presOf" srcId="{FE9AF7C7-B476-49B3-A78C-715A024B135C}" destId="{A28D162F-16B1-400C-9B96-0C8D8983F257}" srcOrd="0" destOrd="0" presId="urn:microsoft.com/office/officeart/2005/8/layout/process4"/>
    <dgm:cxn modelId="{BA71F856-8BB3-4C27-BECD-F7776ED2EEE0}" type="presOf" srcId="{B91DD39C-B3E5-4E09-BD54-9FECD992B3BA}" destId="{1C1349D0-03D9-42BD-99F0-A501B3F03CA6}" srcOrd="0" destOrd="0" presId="urn:microsoft.com/office/officeart/2005/8/layout/process4"/>
    <dgm:cxn modelId="{C258AE4C-012F-49A7-8EAB-E5D422737FC5}" type="presOf" srcId="{8FF652F6-463D-43AB-9711-8AB58DAAD17D}" destId="{126D6365-C4AD-48CC-AEC9-730EBEC5A2DA}" srcOrd="0" destOrd="0" presId="urn:microsoft.com/office/officeart/2005/8/layout/process4"/>
    <dgm:cxn modelId="{030C564E-5E69-49D9-B030-F93058C84F1F}" type="presOf" srcId="{CB6E79DB-F389-4244-8FE0-39E70E9DFB8B}" destId="{1374C3AD-3DED-4E19-9A53-736B5CB5EB05}" srcOrd="0" destOrd="0" presId="urn:microsoft.com/office/officeart/2005/8/layout/process4"/>
    <dgm:cxn modelId="{21B00320-3B56-4551-BA1B-4F44FD1B3730}" srcId="{8FF652F6-463D-43AB-9711-8AB58DAAD17D}" destId="{15EFA6A3-5ECE-46F0-97B8-7E391A5ADECB}" srcOrd="4" destOrd="0" parTransId="{EACFD271-A29A-4586-88D0-422BB3E9C568}" sibTransId="{F1B7229E-5E8D-42B5-89EE-D5FFA6CF30D1}"/>
    <dgm:cxn modelId="{F799A132-5B28-4C44-95C0-A01F1BDE3E89}" type="presOf" srcId="{5DF687D8-4632-476C-89EF-09022ECE0E8D}" destId="{6CB6F438-D8DC-455B-8731-6B5CE3B1118C}" srcOrd="0" destOrd="0" presId="urn:microsoft.com/office/officeart/2005/8/layout/process4"/>
    <dgm:cxn modelId="{57DB7170-9EAD-48F7-8B15-B6B7434BD2D9}" srcId="{0B35B854-C48A-4BF1-96A3-936B9721CF31}" destId="{A307B5CC-CF76-4CF8-A245-35E63C0562A3}" srcOrd="9" destOrd="0" parTransId="{9221B3B8-1A75-4DAF-A751-171843974473}" sibTransId="{272C494C-44E4-454E-B6F9-E3B2B2092DDE}"/>
    <dgm:cxn modelId="{F4B77BDF-4995-4D04-83EB-C8F47925ECB7}" srcId="{8FF652F6-463D-43AB-9711-8AB58DAAD17D}" destId="{0387F44F-C0BC-4401-8FA5-02E839C853AD}" srcOrd="5" destOrd="0" parTransId="{B62E00D1-DAE3-49DD-A600-B9281701613D}" sibTransId="{A5DCF473-92EC-4097-9F25-B88CAD16D132}"/>
    <dgm:cxn modelId="{FE2179B2-5DB3-4A11-B60C-9D7AF475A102}" srcId="{0B35B854-C48A-4BF1-96A3-936B9721CF31}" destId="{E363BE11-3B62-448F-A051-B11FF2867D2B}" srcOrd="0" destOrd="0" parTransId="{C5189F5D-A82F-4F64-A74B-3B09B46E4612}" sibTransId="{6CB87C95-44EA-4CED-9717-1B79F18BFC17}"/>
    <dgm:cxn modelId="{4A9E5A0F-91C6-46EE-8B0E-20BBAED301DE}" type="presOf" srcId="{4223903B-AF22-458C-AA3B-2B17FF00BB65}" destId="{00125224-4080-4870-9F47-2B96D7E6D6A2}" srcOrd="0" destOrd="0" presId="urn:microsoft.com/office/officeart/2005/8/layout/process4"/>
    <dgm:cxn modelId="{01E4A40A-E07B-4F34-BF5F-138A6FEAE7C0}" srcId="{8FF652F6-463D-43AB-9711-8AB58DAAD17D}" destId="{3E209738-8603-4064-82C8-41DEF6D17DA3}" srcOrd="0" destOrd="0" parTransId="{3E24F715-4DC0-4F3F-AAE5-6D4FE454888D}" sibTransId="{A4A78D4F-0687-430A-94C3-AD643A8A3674}"/>
    <dgm:cxn modelId="{DFB49499-4AED-4413-B946-D3EFD4546B7B}" type="presOf" srcId="{1A485907-A5A5-4D18-BDE1-13F9298D827B}" destId="{D5AC9E81-9D09-4276-9671-410853A48361}" srcOrd="0" destOrd="0" presId="urn:microsoft.com/office/officeart/2005/8/layout/process4"/>
    <dgm:cxn modelId="{B2F769F3-C737-4711-AF09-1055EFBD508E}" type="presOf" srcId="{07385827-17C7-4096-9297-E7A827C7B3A0}" destId="{9991C683-9FBF-492D-9665-161A0D3E0DF2}" srcOrd="0" destOrd="0" presId="urn:microsoft.com/office/officeart/2005/8/layout/process4"/>
    <dgm:cxn modelId="{168FC774-0A54-4540-AE0F-69F2EEC7F8FA}" srcId="{8FF652F6-463D-43AB-9711-8AB58DAAD17D}" destId="{07385827-17C7-4096-9297-E7A827C7B3A0}" srcOrd="6" destOrd="0" parTransId="{3C4883FA-130E-4063-B36E-0A07711651F4}" sibTransId="{A0636B42-B680-4686-B905-45B67B405DD4}"/>
    <dgm:cxn modelId="{1A859CEB-04D6-4E5E-8A73-DEE08E01CFA7}" type="presOf" srcId="{3E209738-8603-4064-82C8-41DEF6D17DA3}" destId="{570CA905-9ADB-4A6E-942B-460613771B61}" srcOrd="0" destOrd="0" presId="urn:microsoft.com/office/officeart/2005/8/layout/process4"/>
    <dgm:cxn modelId="{E7CCCCAD-E381-4C15-A148-626B81A297C4}" type="presOf" srcId="{DEDF78AF-7B52-48C8-BA25-2C42D97861A1}" destId="{FD026A2E-587A-45B8-A926-E223A317CB36}" srcOrd="0" destOrd="0" presId="urn:microsoft.com/office/officeart/2005/8/layout/process4"/>
    <dgm:cxn modelId="{BC7C4A16-77F7-4263-87DB-2CCB804505A1}" type="presOf" srcId="{5356D555-6C39-4EDB-B0FE-7114386C702C}" destId="{762F28C3-45C2-4827-906C-4D28797D666C}" srcOrd="0" destOrd="0" presId="urn:microsoft.com/office/officeart/2005/8/layout/process4"/>
    <dgm:cxn modelId="{9CFB3C11-3D72-4982-8E2D-E582E173C443}" type="presOf" srcId="{15EFA6A3-5ECE-46F0-97B8-7E391A5ADECB}" destId="{0102699B-E040-4209-96E6-EF880EDEBFB1}" srcOrd="0" destOrd="0" presId="urn:microsoft.com/office/officeart/2005/8/layout/process4"/>
    <dgm:cxn modelId="{00B84BD5-B9BE-402E-813C-8D8A6FAC3659}" srcId="{8FF652F6-463D-43AB-9711-8AB58DAAD17D}" destId="{DEDF78AF-7B52-48C8-BA25-2C42D97861A1}" srcOrd="8" destOrd="0" parTransId="{37B7F3FA-ABE0-491F-9A66-29A5056B4CF6}" sibTransId="{6AC630B4-ED45-40E6-B7B3-CA5EF6D71338}"/>
    <dgm:cxn modelId="{B875C572-C3EE-40F9-BAA6-D3EC683BC49A}" srcId="{0B35B854-C48A-4BF1-96A3-936B9721CF31}" destId="{B91DD39C-B3E5-4E09-BD54-9FECD992B3BA}" srcOrd="4" destOrd="0" parTransId="{27DDF59A-C69B-47C2-8689-DB1459C3E4B9}" sibTransId="{CB7F0200-205E-4B4C-8E0B-27C6156357AA}"/>
    <dgm:cxn modelId="{C9D43886-EE74-4DD0-A129-381457935175}" srcId="{0B35B854-C48A-4BF1-96A3-936B9721CF31}" destId="{1A485907-A5A5-4D18-BDE1-13F9298D827B}" srcOrd="3" destOrd="0" parTransId="{921BF63E-1C74-4358-9FD3-E4A34E3E2D94}" sibTransId="{F9D5BB97-3D85-4694-AFB6-E81BEFB2DBF1}"/>
    <dgm:cxn modelId="{C43AF064-3032-4125-B28E-973D8E4A9D34}" type="presOf" srcId="{EB88B06C-00EF-4975-B72E-4161FE865013}" destId="{E94D1D97-3C97-4812-8475-D5F96009AE02}" srcOrd="0" destOrd="0" presId="urn:microsoft.com/office/officeart/2005/8/layout/process4"/>
    <dgm:cxn modelId="{A3296020-B970-4111-A8AF-1A5A89900E9C}" srcId="{6944E2AC-F1B1-4D58-8DAB-CF6FF7308658}" destId="{5356D555-6C39-4EDB-B0FE-7114386C702C}" srcOrd="0" destOrd="0" parTransId="{DD920185-BEA8-434C-9561-F4B8AF747767}" sibTransId="{4207C09C-2452-4EB2-9816-BB6341E309F7}"/>
    <dgm:cxn modelId="{CDDC1821-B182-4F38-B23F-46A04191B0C3}" type="presOf" srcId="{1BDAF1B6-77BF-4A2C-AA2D-7E85A53B4FFE}" destId="{C741D61E-60A8-4747-80AD-F0E55F987052}" srcOrd="0" destOrd="0" presId="urn:microsoft.com/office/officeart/2005/8/layout/process4"/>
    <dgm:cxn modelId="{241CDFD8-DF4A-4214-9825-4C6063A35DF5}" srcId="{6944E2AC-F1B1-4D58-8DAB-CF6FF7308658}" destId="{8FF652F6-463D-43AB-9711-8AB58DAAD17D}" srcOrd="1" destOrd="0" parTransId="{5600E8CE-BDDC-4EAB-97C8-AE844629C94A}" sibTransId="{D428CFAB-640D-44ED-97E5-2330BDB96EBD}"/>
    <dgm:cxn modelId="{CD02C166-0C60-442D-992B-551A5CB88F79}" type="presOf" srcId="{A307B5CC-CF76-4CF8-A245-35E63C0562A3}" destId="{93A672AD-C904-43E3-BD08-AE7D4785A98D}" srcOrd="0" destOrd="0" presId="urn:microsoft.com/office/officeart/2005/8/layout/process4"/>
    <dgm:cxn modelId="{389CE19E-19F0-46E2-A1A1-7D14DBB9A802}" type="presParOf" srcId="{0AA7AC60-C461-4466-A857-29306EBAEC79}" destId="{3BD65B9F-9925-4FB0-9BB7-F15D9E0F26DF}" srcOrd="0" destOrd="0" presId="urn:microsoft.com/office/officeart/2005/8/layout/process4"/>
    <dgm:cxn modelId="{270B34D5-ADD9-410C-AB57-E9B0E323DD1C}" type="presParOf" srcId="{3BD65B9F-9925-4FB0-9BB7-F15D9E0F26DF}" destId="{40CD3DA3-3954-4DEB-9833-C67A81628C10}" srcOrd="0" destOrd="0" presId="urn:microsoft.com/office/officeart/2005/8/layout/process4"/>
    <dgm:cxn modelId="{8BDCA5F4-E482-43A3-BA4B-98F79D94ABE8}" type="presParOf" srcId="{3BD65B9F-9925-4FB0-9BB7-F15D9E0F26DF}" destId="{4D106637-696F-470E-A2B3-9CD8579288F3}" srcOrd="1" destOrd="0" presId="urn:microsoft.com/office/officeart/2005/8/layout/process4"/>
    <dgm:cxn modelId="{C0A167B5-3156-4F7C-8281-5B32E01232C3}" type="presParOf" srcId="{3BD65B9F-9925-4FB0-9BB7-F15D9E0F26DF}" destId="{89D13709-AC52-441F-AACA-8858B549AB0C}" srcOrd="2" destOrd="0" presId="urn:microsoft.com/office/officeart/2005/8/layout/process4"/>
    <dgm:cxn modelId="{30C12E9B-4288-4D1D-B206-9CFC19E4D8DD}" type="presParOf" srcId="{89D13709-AC52-441F-AACA-8858B549AB0C}" destId="{8A21FDE2-7846-47C6-BF02-29DAB51C04F8}" srcOrd="0" destOrd="0" presId="urn:microsoft.com/office/officeart/2005/8/layout/process4"/>
    <dgm:cxn modelId="{ECADF873-F265-4C57-BD14-53E691046DAD}" type="presParOf" srcId="{89D13709-AC52-441F-AACA-8858B549AB0C}" destId="{C741D61E-60A8-4747-80AD-F0E55F987052}" srcOrd="1" destOrd="0" presId="urn:microsoft.com/office/officeart/2005/8/layout/process4"/>
    <dgm:cxn modelId="{E7A14467-0A85-46CC-9739-5A25751E7B6E}" type="presParOf" srcId="{89D13709-AC52-441F-AACA-8858B549AB0C}" destId="{6CB6F438-D8DC-455B-8731-6B5CE3B1118C}" srcOrd="2" destOrd="0" presId="urn:microsoft.com/office/officeart/2005/8/layout/process4"/>
    <dgm:cxn modelId="{528A3F4A-0C13-4BB4-9683-C7CB23234ED2}" type="presParOf" srcId="{89D13709-AC52-441F-AACA-8858B549AB0C}" destId="{D5AC9E81-9D09-4276-9671-410853A48361}" srcOrd="3" destOrd="0" presId="urn:microsoft.com/office/officeart/2005/8/layout/process4"/>
    <dgm:cxn modelId="{CA2ADF9B-F333-4FC9-ADE1-1446FA834A12}" type="presParOf" srcId="{89D13709-AC52-441F-AACA-8858B549AB0C}" destId="{1C1349D0-03D9-42BD-99F0-A501B3F03CA6}" srcOrd="4" destOrd="0" presId="urn:microsoft.com/office/officeart/2005/8/layout/process4"/>
    <dgm:cxn modelId="{D220E88F-1D81-47D1-9CE4-35EC856555C8}" type="presParOf" srcId="{89D13709-AC52-441F-AACA-8858B549AB0C}" destId="{54FFC7A6-F9DE-4375-BE2C-785DE0E753CB}" srcOrd="5" destOrd="0" presId="urn:microsoft.com/office/officeart/2005/8/layout/process4"/>
    <dgm:cxn modelId="{913FAF35-8E98-4B93-93BC-0EB61AC384A2}" type="presParOf" srcId="{89D13709-AC52-441F-AACA-8858B549AB0C}" destId="{38D26A49-4F6C-4F3B-A8A1-2C90D821A11C}" srcOrd="6" destOrd="0" presId="urn:microsoft.com/office/officeart/2005/8/layout/process4"/>
    <dgm:cxn modelId="{E3D6CE17-8FF5-4408-BB80-A6674E3B0362}" type="presParOf" srcId="{89D13709-AC52-441F-AACA-8858B549AB0C}" destId="{00125224-4080-4870-9F47-2B96D7E6D6A2}" srcOrd="7" destOrd="0" presId="urn:microsoft.com/office/officeart/2005/8/layout/process4"/>
    <dgm:cxn modelId="{8475E02D-F897-497E-B85F-672E7FCBF98D}" type="presParOf" srcId="{89D13709-AC52-441F-AACA-8858B549AB0C}" destId="{2A6A4A08-39B2-44F4-999D-13DEB299C2C3}" srcOrd="8" destOrd="0" presId="urn:microsoft.com/office/officeart/2005/8/layout/process4"/>
    <dgm:cxn modelId="{3A366388-0D7B-407F-BE1F-0E34D4B46AF7}" type="presParOf" srcId="{89D13709-AC52-441F-AACA-8858B549AB0C}" destId="{93A672AD-C904-43E3-BD08-AE7D4785A98D}" srcOrd="9" destOrd="0" presId="urn:microsoft.com/office/officeart/2005/8/layout/process4"/>
    <dgm:cxn modelId="{5936C087-3EA5-4F7D-94F1-D07FB39374BD}" type="presParOf" srcId="{0AA7AC60-C461-4466-A857-29306EBAEC79}" destId="{5606A770-BD99-4A8B-9C38-055AD1C6CEE6}" srcOrd="1" destOrd="0" presId="urn:microsoft.com/office/officeart/2005/8/layout/process4"/>
    <dgm:cxn modelId="{3BF77D67-10EF-4067-9CC8-3D96735D3AA8}" type="presParOf" srcId="{0AA7AC60-C461-4466-A857-29306EBAEC79}" destId="{49199E7C-8CF8-42A4-86FA-85729CAD5732}" srcOrd="2" destOrd="0" presId="urn:microsoft.com/office/officeart/2005/8/layout/process4"/>
    <dgm:cxn modelId="{DC02107E-7905-4A5A-8E26-3B7D34ACE2EE}" type="presParOf" srcId="{49199E7C-8CF8-42A4-86FA-85729CAD5732}" destId="{126D6365-C4AD-48CC-AEC9-730EBEC5A2DA}" srcOrd="0" destOrd="0" presId="urn:microsoft.com/office/officeart/2005/8/layout/process4"/>
    <dgm:cxn modelId="{746C1E57-0EC5-4F7F-8E80-D18B86DFA199}" type="presParOf" srcId="{49199E7C-8CF8-42A4-86FA-85729CAD5732}" destId="{8A81469D-859F-4F13-8705-FA442D07D166}" srcOrd="1" destOrd="0" presId="urn:microsoft.com/office/officeart/2005/8/layout/process4"/>
    <dgm:cxn modelId="{88A3D8EF-BC72-41CA-A527-3BBDBA5997AF}" type="presParOf" srcId="{49199E7C-8CF8-42A4-86FA-85729CAD5732}" destId="{676C0E30-B8DB-4666-B3FE-822788F3D6A5}" srcOrd="2" destOrd="0" presId="urn:microsoft.com/office/officeart/2005/8/layout/process4"/>
    <dgm:cxn modelId="{4DB49E81-5C9F-4174-A488-ABC8BFC479A6}" type="presParOf" srcId="{676C0E30-B8DB-4666-B3FE-822788F3D6A5}" destId="{570CA905-9ADB-4A6E-942B-460613771B61}" srcOrd="0" destOrd="0" presId="urn:microsoft.com/office/officeart/2005/8/layout/process4"/>
    <dgm:cxn modelId="{086568E6-19C7-4689-84E3-FE13BFCAE033}" type="presParOf" srcId="{676C0E30-B8DB-4666-B3FE-822788F3D6A5}" destId="{A28D162F-16B1-400C-9B96-0C8D8983F257}" srcOrd="1" destOrd="0" presId="urn:microsoft.com/office/officeart/2005/8/layout/process4"/>
    <dgm:cxn modelId="{EBF2C7E8-333B-4DA9-90D0-7C79F3107880}" type="presParOf" srcId="{676C0E30-B8DB-4666-B3FE-822788F3D6A5}" destId="{E011E8CE-8A26-40C1-B62E-E57611E98EC1}" srcOrd="2" destOrd="0" presId="urn:microsoft.com/office/officeart/2005/8/layout/process4"/>
    <dgm:cxn modelId="{41F78C73-D898-461E-AEDE-7E3F74275CBC}" type="presParOf" srcId="{676C0E30-B8DB-4666-B3FE-822788F3D6A5}" destId="{13A5D201-EA0E-4D49-8C97-A9AF39118B5A}" srcOrd="3" destOrd="0" presId="urn:microsoft.com/office/officeart/2005/8/layout/process4"/>
    <dgm:cxn modelId="{58F331BC-E7D6-4255-A7A8-799702C6C959}" type="presParOf" srcId="{676C0E30-B8DB-4666-B3FE-822788F3D6A5}" destId="{0102699B-E040-4209-96E6-EF880EDEBFB1}" srcOrd="4" destOrd="0" presId="urn:microsoft.com/office/officeart/2005/8/layout/process4"/>
    <dgm:cxn modelId="{C9E0C94B-6C90-46E3-AE3A-2910FC0A78F1}" type="presParOf" srcId="{676C0E30-B8DB-4666-B3FE-822788F3D6A5}" destId="{CBBE66DC-60F6-41A5-A352-7D5AD676EA9A}" srcOrd="5" destOrd="0" presId="urn:microsoft.com/office/officeart/2005/8/layout/process4"/>
    <dgm:cxn modelId="{8492D4E6-F837-4459-B4AD-A41ECEE4DB76}" type="presParOf" srcId="{676C0E30-B8DB-4666-B3FE-822788F3D6A5}" destId="{9991C683-9FBF-492D-9665-161A0D3E0DF2}" srcOrd="6" destOrd="0" presId="urn:microsoft.com/office/officeart/2005/8/layout/process4"/>
    <dgm:cxn modelId="{DA513D8E-635C-4D20-8779-7ACFB24C9374}" type="presParOf" srcId="{676C0E30-B8DB-4666-B3FE-822788F3D6A5}" destId="{9B870883-99D0-478A-8F90-6D5BB728A768}" srcOrd="7" destOrd="0" presId="urn:microsoft.com/office/officeart/2005/8/layout/process4"/>
    <dgm:cxn modelId="{D4BEC38C-8956-450C-AD6D-C232F832ACB0}" type="presParOf" srcId="{676C0E30-B8DB-4666-B3FE-822788F3D6A5}" destId="{FD026A2E-587A-45B8-A926-E223A317CB36}" srcOrd="8" destOrd="0" presId="urn:microsoft.com/office/officeart/2005/8/layout/process4"/>
    <dgm:cxn modelId="{22967447-0824-4E8E-A429-1BB4DCADC0D1}" type="presParOf" srcId="{676C0E30-B8DB-4666-B3FE-822788F3D6A5}" destId="{E94D1D97-3C97-4812-8475-D5F96009AE02}" srcOrd="9" destOrd="0" presId="urn:microsoft.com/office/officeart/2005/8/layout/process4"/>
    <dgm:cxn modelId="{0621C366-57B6-4B24-B7A7-82966C2924D6}" type="presParOf" srcId="{676C0E30-B8DB-4666-B3FE-822788F3D6A5}" destId="{1374C3AD-3DED-4E19-9A53-736B5CB5EB05}" srcOrd="10" destOrd="0" presId="urn:microsoft.com/office/officeart/2005/8/layout/process4"/>
    <dgm:cxn modelId="{556CBBC9-6C88-4D57-B01B-3C9B7CDFC395}" type="presParOf" srcId="{0AA7AC60-C461-4466-A857-29306EBAEC79}" destId="{5F80BB73-6FBE-4803-9040-1D88022A05F5}" srcOrd="3" destOrd="0" presId="urn:microsoft.com/office/officeart/2005/8/layout/process4"/>
    <dgm:cxn modelId="{53355445-99DA-4438-81F7-8B11E538F388}" type="presParOf" srcId="{0AA7AC60-C461-4466-A857-29306EBAEC79}" destId="{E60E2D97-48EF-4FE1-A494-FCFDF3F9378C}" srcOrd="4" destOrd="0" presId="urn:microsoft.com/office/officeart/2005/8/layout/process4"/>
    <dgm:cxn modelId="{6930869A-84F1-4942-BC2C-ED20087B257F}" type="presParOf" srcId="{E60E2D97-48EF-4FE1-A494-FCFDF3F9378C}" destId="{762F28C3-45C2-4827-906C-4D28797D66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AC0AD1-7651-41B9-8846-6385A6B20637}" type="datetimeFigureOut">
              <a:rPr lang="en-US" smtClean="0"/>
              <a:t>3/23/2016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DB91226-13C1-49A5-B3BE-7E1A3044F1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B91226-13C1-49A5-B3BE-7E1A3044F1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B91226-13C1-49A5-B3BE-7E1A3044F1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B91226-13C1-49A5-B3BE-7E1A3044F1C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B91226-13C1-49A5-B3BE-7E1A3044F1C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B91226-13C1-49A5-B3BE-7E1A3044F1C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B91226-13C1-49A5-B3BE-7E1A3044F1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B91226-13C1-49A5-B3BE-7E1A3044F1C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7AC0AD1-7651-41B9-8846-6385A6B20637}" type="datetimeFigureOut">
              <a:rPr lang="en-US" smtClean="0"/>
              <a:t>3/23/2016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B91226-13C1-49A5-B3BE-7E1A3044F1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7AC0AD1-7651-41B9-8846-6385A6B20637}" type="datetimeFigureOut">
              <a:rPr lang="en-US" smtClean="0"/>
              <a:t>3/23/2016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B91226-13C1-49A5-B3BE-7E1A3044F1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AC0AD1-7651-41B9-8846-6385A6B20637}" type="datetimeFigureOut">
              <a:rPr lang="en-US" smtClean="0"/>
              <a:t>3/23/2016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DB91226-13C1-49A5-B3BE-7E1A3044F1C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AC0AD1-7651-41B9-8846-6385A6B20637}" type="datetimeFigureOut">
              <a:rPr lang="en-US" smtClean="0"/>
              <a:t>3/23/2016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DB91226-13C1-49A5-B3BE-7E1A3044F1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600" dirty="0" smtClean="0"/>
              <a:t>Quality Improvement: Hospice Chaplaincy Philosophy and Clinical Documentation Strategies</a:t>
            </a:r>
            <a:endParaRPr lang="en-US" sz="3600" dirty="0"/>
          </a:p>
        </p:txBody>
      </p:sp>
      <p:sp>
        <p:nvSpPr>
          <p:cNvPr id="3" name="Subtitle 2"/>
          <p:cNvSpPr>
            <a:spLocks noGrp="1"/>
          </p:cNvSpPr>
          <p:nvPr>
            <p:ph type="subTitle" idx="1"/>
          </p:nvPr>
        </p:nvSpPr>
        <p:spPr/>
        <p:txBody>
          <a:bodyPr/>
          <a:lstStyle/>
          <a:p>
            <a:r>
              <a:rPr lang="en-US" dirty="0" smtClean="0"/>
              <a:t>Ensuring Best Practice in Hospice Chaplaincy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27" y="268637"/>
            <a:ext cx="3352802" cy="1371600"/>
          </a:xfrm>
          <a:prstGeom prst="rect">
            <a:avLst/>
          </a:prstGeom>
        </p:spPr>
      </p:pic>
    </p:spTree>
    <p:extLst>
      <p:ext uri="{BB962C8B-B14F-4D97-AF65-F5344CB8AC3E}">
        <p14:creationId xmlns:p14="http://schemas.microsoft.com/office/powerpoint/2010/main" val="182239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a:t>The Documentation Template</a:t>
            </a:r>
          </a:p>
        </p:txBody>
      </p:sp>
      <p:sp>
        <p:nvSpPr>
          <p:cNvPr id="2" name="TextBox 1"/>
          <p:cNvSpPr txBox="1"/>
          <p:nvPr/>
        </p:nvSpPr>
        <p:spPr>
          <a:xfrm>
            <a:off x="609600" y="1371600"/>
            <a:ext cx="8077200" cy="3285002"/>
          </a:xfrm>
          <a:prstGeom prst="rect">
            <a:avLst/>
          </a:prstGeom>
          <a:noFill/>
        </p:spPr>
        <p:txBody>
          <a:bodyPr wrap="square" rtlCol="0">
            <a:spAutoFit/>
          </a:bodyPr>
          <a:lstStyle/>
          <a:p>
            <a:endParaRPr lang="en-US" b="1" dirty="0" smtClean="0">
              <a:solidFill>
                <a:srgbClr val="FF0000"/>
              </a:solidFill>
              <a:latin typeface="Arial"/>
              <a:ea typeface="Calibri"/>
            </a:endParaRPr>
          </a:p>
          <a:p>
            <a:endParaRPr lang="en-US" b="1" dirty="0">
              <a:solidFill>
                <a:srgbClr val="FF0000"/>
              </a:solidFill>
              <a:latin typeface="Arial"/>
              <a:ea typeface="Calibri"/>
            </a:endParaRPr>
          </a:p>
          <a:p>
            <a:endParaRPr lang="en-US" b="1" dirty="0" smtClean="0">
              <a:solidFill>
                <a:srgbClr val="FF0000"/>
              </a:solidFill>
              <a:latin typeface="Arial"/>
              <a:ea typeface="Calibri"/>
            </a:endParaRPr>
          </a:p>
          <a:p>
            <a:r>
              <a:rPr lang="en-US" b="1" dirty="0" smtClean="0">
                <a:solidFill>
                  <a:srgbClr val="FF0000"/>
                </a:solidFill>
                <a:latin typeface="Arial"/>
                <a:ea typeface="Calibri"/>
              </a:rPr>
              <a:t>Response </a:t>
            </a:r>
            <a:r>
              <a:rPr lang="en-US" b="1" dirty="0">
                <a:solidFill>
                  <a:srgbClr val="FF0000"/>
                </a:solidFill>
                <a:latin typeface="Arial"/>
                <a:ea typeface="Calibri"/>
              </a:rPr>
              <a:t>of the </a:t>
            </a:r>
            <a:r>
              <a:rPr lang="en-US" b="1" dirty="0" smtClean="0">
                <a:solidFill>
                  <a:srgbClr val="FF0000"/>
                </a:solidFill>
                <a:latin typeface="Arial"/>
                <a:ea typeface="Calibri"/>
              </a:rPr>
              <a:t>patient/family</a:t>
            </a:r>
          </a:p>
          <a:p>
            <a:endParaRPr lang="en-US" dirty="0"/>
          </a:p>
          <a:p>
            <a:pPr>
              <a:lnSpc>
                <a:spcPct val="115000"/>
              </a:lnSpc>
              <a:spcAft>
                <a:spcPts val="1000"/>
              </a:spcAft>
            </a:pPr>
            <a:r>
              <a:rPr lang="en-US" b="1" dirty="0">
                <a:solidFill>
                  <a:srgbClr val="FF0000"/>
                </a:solidFill>
                <a:latin typeface="Arial"/>
                <a:ea typeface="Calibri"/>
                <a:cs typeface="Times New Roman"/>
              </a:rPr>
              <a:t>Collaboration</a:t>
            </a:r>
            <a:r>
              <a:rPr lang="en-US" dirty="0">
                <a:latin typeface="Arial"/>
                <a:ea typeface="Calibri"/>
                <a:cs typeface="Times New Roman"/>
              </a:rPr>
              <a:t>—With whom did the Chaplain collaborate regarding this patient and what was the substance of said collaboration?</a:t>
            </a:r>
            <a:endParaRPr lang="en-US" sz="1600" dirty="0">
              <a:latin typeface="Calibri"/>
              <a:ea typeface="Calibri"/>
              <a:cs typeface="Times New Roman"/>
            </a:endParaRPr>
          </a:p>
          <a:p>
            <a:pPr>
              <a:lnSpc>
                <a:spcPct val="115000"/>
              </a:lnSpc>
              <a:spcAft>
                <a:spcPts val="1000"/>
              </a:spcAft>
            </a:pPr>
            <a:r>
              <a:rPr lang="en-US" b="1" dirty="0">
                <a:solidFill>
                  <a:srgbClr val="FF0000"/>
                </a:solidFill>
                <a:latin typeface="Arial"/>
                <a:ea typeface="Calibri"/>
                <a:cs typeface="Times New Roman"/>
              </a:rPr>
              <a:t>Subsequent visit</a:t>
            </a:r>
            <a:r>
              <a:rPr lang="en-US" dirty="0">
                <a:latin typeface="Arial"/>
                <a:ea typeface="Calibri"/>
                <a:cs typeface="Times New Roman"/>
              </a:rPr>
              <a:t>—This section should be brief and summed up in one sentence.</a:t>
            </a:r>
            <a:endParaRPr lang="en-US" sz="1600" dirty="0">
              <a:latin typeface="Calibri"/>
              <a:ea typeface="Calibri"/>
              <a:cs typeface="Times New Roman"/>
            </a:endParaRPr>
          </a:p>
          <a:p>
            <a:endParaRPr lang="en-US" dirty="0"/>
          </a:p>
        </p:txBody>
      </p:sp>
    </p:spTree>
    <p:extLst>
      <p:ext uri="{BB962C8B-B14F-4D97-AF65-F5344CB8AC3E}">
        <p14:creationId xmlns:p14="http://schemas.microsoft.com/office/powerpoint/2010/main" val="366270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08800" y="5486400"/>
            <a:ext cx="2235200" cy="914400"/>
          </a:xfrm>
        </p:spPr>
      </p:pic>
      <p:sp>
        <p:nvSpPr>
          <p:cNvPr id="5" name="Rectangle 4"/>
          <p:cNvSpPr/>
          <p:nvPr/>
        </p:nvSpPr>
        <p:spPr>
          <a:xfrm>
            <a:off x="685800" y="1828800"/>
            <a:ext cx="8229600" cy="4062651"/>
          </a:xfrm>
          <a:prstGeom prst="rect">
            <a:avLst/>
          </a:prstGeom>
        </p:spPr>
        <p:txBody>
          <a:bodyPr wrap="square">
            <a:spAutoFit/>
          </a:bodyPr>
          <a:lstStyle/>
          <a:p>
            <a:r>
              <a:rPr lang="en-US" sz="2000" b="1" dirty="0" smtClean="0"/>
              <a:t>Patient information</a:t>
            </a:r>
          </a:p>
          <a:p>
            <a:r>
              <a:rPr lang="en-US" sz="2000" b="1" dirty="0" smtClean="0"/>
              <a:t>Purpose</a:t>
            </a:r>
            <a:r>
              <a:rPr lang="en-US" sz="2000" dirty="0" smtClean="0"/>
              <a:t> </a:t>
            </a:r>
            <a:r>
              <a:rPr lang="en-US" sz="2000" dirty="0"/>
              <a:t>of the </a:t>
            </a:r>
            <a:r>
              <a:rPr lang="en-US" sz="2000" dirty="0" smtClean="0"/>
              <a:t>visit</a:t>
            </a:r>
          </a:p>
          <a:p>
            <a:r>
              <a:rPr lang="en-US" sz="2000" b="1" dirty="0" smtClean="0"/>
              <a:t>Observation</a:t>
            </a:r>
            <a:r>
              <a:rPr lang="en-US" sz="2000" dirty="0"/>
              <a:t>s</a:t>
            </a:r>
          </a:p>
          <a:p>
            <a:pPr lvl="0"/>
            <a:r>
              <a:rPr lang="en-US" sz="2000" dirty="0"/>
              <a:t>Pain level/scale</a:t>
            </a:r>
          </a:p>
          <a:p>
            <a:pPr lvl="0"/>
            <a:r>
              <a:rPr lang="en-US" sz="2000" dirty="0"/>
              <a:t>Safety issues</a:t>
            </a:r>
          </a:p>
          <a:p>
            <a:r>
              <a:rPr lang="en-US" sz="2000" dirty="0" smtClean="0"/>
              <a:t>MAC</a:t>
            </a:r>
            <a:endParaRPr lang="en-US" sz="2000" dirty="0"/>
          </a:p>
          <a:p>
            <a:r>
              <a:rPr lang="en-US" sz="2000" b="1" dirty="0"/>
              <a:t>Plan of Care</a:t>
            </a:r>
            <a:endParaRPr lang="en-US" sz="2000" dirty="0"/>
          </a:p>
          <a:p>
            <a:pPr lvl="0"/>
            <a:r>
              <a:rPr lang="en-US" sz="2000" dirty="0"/>
              <a:t>Spiritual </a:t>
            </a:r>
            <a:r>
              <a:rPr lang="en-US" sz="2000" dirty="0" smtClean="0"/>
              <a:t>concern(s)</a:t>
            </a:r>
          </a:p>
          <a:p>
            <a:pPr lvl="0"/>
            <a:r>
              <a:rPr lang="en-US" sz="2000" dirty="0" smtClean="0"/>
              <a:t>Goals </a:t>
            </a:r>
            <a:r>
              <a:rPr lang="en-US" sz="2000" dirty="0"/>
              <a:t>and Expected </a:t>
            </a:r>
            <a:endParaRPr lang="en-US" sz="2000" dirty="0" smtClean="0"/>
          </a:p>
          <a:p>
            <a:pPr lvl="0"/>
            <a:r>
              <a:rPr lang="en-US" sz="2000" dirty="0" smtClean="0"/>
              <a:t>Intervention(s</a:t>
            </a:r>
            <a:r>
              <a:rPr lang="en-US" sz="2000" dirty="0"/>
              <a:t>)</a:t>
            </a:r>
          </a:p>
          <a:p>
            <a:r>
              <a:rPr lang="en-US" sz="2000" b="1" dirty="0" smtClean="0"/>
              <a:t>Response </a:t>
            </a:r>
            <a:r>
              <a:rPr lang="en-US" sz="2000" b="1" dirty="0"/>
              <a:t>of the </a:t>
            </a:r>
            <a:r>
              <a:rPr lang="en-US" sz="2000" b="1" dirty="0" smtClean="0"/>
              <a:t>patient/family</a:t>
            </a:r>
            <a:endParaRPr lang="en-US" sz="2000" dirty="0"/>
          </a:p>
          <a:p>
            <a:r>
              <a:rPr lang="en-US" sz="2000" b="1" dirty="0" smtClean="0"/>
              <a:t>Collaboration</a:t>
            </a:r>
            <a:endParaRPr lang="en-US" sz="2000" b="1" dirty="0"/>
          </a:p>
          <a:p>
            <a:r>
              <a:rPr lang="en-US" sz="2000" b="1" dirty="0" smtClean="0"/>
              <a:t>Subsequent visit</a:t>
            </a:r>
            <a:endParaRPr lang="en-US" sz="2000" dirty="0"/>
          </a:p>
        </p:txBody>
      </p:sp>
      <p:sp>
        <p:nvSpPr>
          <p:cNvPr id="7" name="TextBox 6"/>
          <p:cNvSpPr txBox="1"/>
          <p:nvPr/>
        </p:nvSpPr>
        <p:spPr>
          <a:xfrm>
            <a:off x="685800" y="685800"/>
            <a:ext cx="8077200" cy="1077218"/>
          </a:xfrm>
          <a:prstGeom prst="rect">
            <a:avLst/>
          </a:prstGeom>
          <a:noFill/>
        </p:spPr>
        <p:txBody>
          <a:bodyPr wrap="square" rtlCol="0">
            <a:spAutoFit/>
          </a:bodyPr>
          <a:lstStyle/>
          <a:p>
            <a:pPr algn="ctr"/>
            <a:r>
              <a:rPr lang="en-US" sz="3200" b="1" u="sng" dirty="0"/>
              <a:t>Template for Spiritual Care Documentation</a:t>
            </a:r>
            <a:endParaRPr lang="en-US" sz="3200" dirty="0"/>
          </a:p>
        </p:txBody>
      </p:sp>
    </p:spTree>
    <p:extLst>
      <p:ext uri="{BB962C8B-B14F-4D97-AF65-F5344CB8AC3E}">
        <p14:creationId xmlns:p14="http://schemas.microsoft.com/office/powerpoint/2010/main" val="118577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smtClean="0"/>
              <a:t>Resources</a:t>
            </a:r>
            <a:endParaRPr lang="en-US" dirty="0"/>
          </a:p>
        </p:txBody>
      </p:sp>
      <p:sp>
        <p:nvSpPr>
          <p:cNvPr id="5" name="TextBox 4"/>
          <p:cNvSpPr txBox="1"/>
          <p:nvPr/>
        </p:nvSpPr>
        <p:spPr>
          <a:xfrm>
            <a:off x="533400" y="1219200"/>
            <a:ext cx="8153400" cy="5262979"/>
          </a:xfrm>
          <a:prstGeom prst="rect">
            <a:avLst/>
          </a:prstGeom>
          <a:noFill/>
        </p:spPr>
        <p:txBody>
          <a:bodyPr wrap="square" rtlCol="0">
            <a:spAutoFit/>
          </a:bodyPr>
          <a:lstStyle/>
          <a:p>
            <a:r>
              <a:rPr lang="en-US" sz="1200" dirty="0"/>
              <a:t>Aquino, A., Ballard, K., Dakin, D.H., Irish, T., Meyer, B., &amp; </a:t>
            </a:r>
            <a:r>
              <a:rPr lang="en-US" sz="1200" dirty="0" err="1"/>
              <a:t>Nebel</a:t>
            </a:r>
            <a:r>
              <a:rPr lang="en-US" sz="1200" dirty="0"/>
              <a:t>, S.    (2013).  Standards of Practice for Professional Chaplains in Hospice and Palliative Care.  In Standards of Practice.  Retrieved from www.professionalchaplains.org/content.asp?pl=198&amp;sl=200&amp;contentid=200#hospice</a:t>
            </a:r>
          </a:p>
          <a:p>
            <a:endParaRPr lang="en-US" sz="1200" dirty="0" smtClean="0"/>
          </a:p>
          <a:p>
            <a:r>
              <a:rPr lang="en-US" sz="1200" dirty="0" smtClean="0"/>
              <a:t>Advocate </a:t>
            </a:r>
            <a:r>
              <a:rPr lang="en-US" sz="1200" dirty="0"/>
              <a:t>Health Care. (2014).  Chaplaincy Taxonomy User’s Guide. Downers Grove, Illinois: Kevin Massey.</a:t>
            </a:r>
          </a:p>
          <a:p>
            <a:endParaRPr lang="en-US" sz="1200" dirty="0" smtClean="0"/>
          </a:p>
          <a:p>
            <a:r>
              <a:rPr lang="en-US" sz="1200" dirty="0" smtClean="0"/>
              <a:t>National </a:t>
            </a:r>
            <a:r>
              <a:rPr lang="en-US" sz="1200" dirty="0"/>
              <a:t>Hospice and Palliative Care Organization. (2011).  CMS FY 2011 Top Ten Hospice Survey Deficiencies Compliance Recommendations.  Alexandria, Virginia</a:t>
            </a:r>
          </a:p>
          <a:p>
            <a:endParaRPr lang="en-US" sz="1200" dirty="0" smtClean="0"/>
          </a:p>
          <a:p>
            <a:r>
              <a:rPr lang="en-US" sz="1200" dirty="0" smtClean="0"/>
              <a:t>Otis-Green</a:t>
            </a:r>
            <a:r>
              <a:rPr lang="en-US" sz="1200" dirty="0"/>
              <a:t>, S. (2014)  Quality Improvement .  In Gary E. Myers and Stephen Roberts (Eds.).  Handbook:  An Invitation to Chaplaincy Research: Entering the Process (96-107).  New York, NY: Healthcare Chaplaincy Network.</a:t>
            </a:r>
          </a:p>
          <a:p>
            <a:endParaRPr lang="en-US" sz="1200" dirty="0" smtClean="0"/>
          </a:p>
          <a:p>
            <a:r>
              <a:rPr lang="en-US" sz="1200" dirty="0" smtClean="0"/>
              <a:t>PDSA</a:t>
            </a:r>
            <a:r>
              <a:rPr lang="en-US" sz="1200" dirty="0"/>
              <a:t>: Plan-Do-Study-Act http://www.health.state.mn.us/divs/opi/qi/toolbox/pdsa.html</a:t>
            </a:r>
          </a:p>
          <a:p>
            <a:endParaRPr lang="en-US" sz="1200" dirty="0" smtClean="0"/>
          </a:p>
          <a:p>
            <a:r>
              <a:rPr lang="en-US" sz="1200" dirty="0" err="1" smtClean="0"/>
              <a:t>Peery</a:t>
            </a:r>
            <a:r>
              <a:rPr lang="en-US" sz="1200" dirty="0"/>
              <a:t>,  Rev. Brent. (2012).  Outcome Oriented Chaplaincy: Intentional Caring.  In Stephen B. Roberts (Ed.), Professional Spiritual and Pastoral Care: A Practical Clergy and Chaplain's Handbook (pp. 342-361). Woodstock,  VT: </a:t>
            </a:r>
            <a:r>
              <a:rPr lang="en-US" sz="1200" dirty="0" err="1"/>
              <a:t>SkyLight</a:t>
            </a:r>
            <a:r>
              <a:rPr lang="en-US" sz="1200" dirty="0"/>
              <a:t> Paths Publishing.</a:t>
            </a:r>
          </a:p>
          <a:p>
            <a:endParaRPr lang="en-US" sz="1200" dirty="0" smtClean="0"/>
          </a:p>
          <a:p>
            <a:r>
              <a:rPr lang="en-US" sz="1200" dirty="0" smtClean="0"/>
              <a:t>Weiss</a:t>
            </a:r>
            <a:r>
              <a:rPr lang="en-US" sz="1200" dirty="0"/>
              <a:t>, S., &amp; </a:t>
            </a:r>
            <a:r>
              <a:rPr lang="en-US" sz="1200" dirty="0" err="1"/>
              <a:t>Groda</a:t>
            </a:r>
            <a:r>
              <a:rPr lang="en-US" sz="1200" dirty="0"/>
              <a:t>, J. (presenters). (2011). From 2011 MHPCO Annual Conference: Spiritual Care Assessment: Measurable Goals and Outcomes.</a:t>
            </a:r>
          </a:p>
          <a:p>
            <a:endParaRPr lang="en-US" sz="1200" dirty="0" smtClean="0"/>
          </a:p>
          <a:p>
            <a:r>
              <a:rPr lang="en-US" sz="1200" dirty="0" smtClean="0"/>
              <a:t>Wittenberg-Lyles</a:t>
            </a:r>
            <a:r>
              <a:rPr lang="en-US" sz="1200" dirty="0"/>
              <a:t>, E., </a:t>
            </a:r>
            <a:r>
              <a:rPr lang="en-US" sz="1200" dirty="0" err="1"/>
              <a:t>Demiris</a:t>
            </a:r>
            <a:r>
              <a:rPr lang="en-US" sz="1200" dirty="0"/>
              <a:t>, G., Parker-Oliver, D., Washington, K., Burt, S., &amp; </a:t>
            </a:r>
            <a:r>
              <a:rPr lang="en-US" sz="1200" dirty="0" err="1"/>
              <a:t>Shaunfield</a:t>
            </a:r>
            <a:r>
              <a:rPr lang="en-US" sz="1200" dirty="0"/>
              <a:t>, S. (2012).  Stress Variances Among Informal Hospice Caregivers.  Qualitative Health Research, XX(X), 1-12.                            </a:t>
            </a:r>
            <a:r>
              <a:rPr lang="en-US" sz="1200" dirty="0" err="1"/>
              <a:t>doi</a:t>
            </a:r>
            <a:r>
              <a:rPr lang="en-US" sz="1200" dirty="0"/>
              <a:t>: 10.1177/1049732312448543</a:t>
            </a:r>
          </a:p>
          <a:p>
            <a:endParaRPr lang="en-US" sz="1200" dirty="0"/>
          </a:p>
          <a:p>
            <a:endParaRPr lang="en-US" sz="1200" dirty="0"/>
          </a:p>
          <a:p>
            <a:endParaRPr lang="en-US" sz="1200" dirty="0"/>
          </a:p>
        </p:txBody>
      </p:sp>
    </p:spTree>
    <p:extLst>
      <p:ext uri="{BB962C8B-B14F-4D97-AF65-F5344CB8AC3E}">
        <p14:creationId xmlns:p14="http://schemas.microsoft.com/office/powerpoint/2010/main" val="118577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08800" y="5486400"/>
            <a:ext cx="2235200" cy="914400"/>
          </a:xfrm>
        </p:spPr>
      </p:pic>
      <p:sp>
        <p:nvSpPr>
          <p:cNvPr id="5" name="Rectangle 4"/>
          <p:cNvSpPr/>
          <p:nvPr/>
        </p:nvSpPr>
        <p:spPr>
          <a:xfrm>
            <a:off x="1524000" y="513591"/>
            <a:ext cx="6248400" cy="4914679"/>
          </a:xfrm>
          <a:prstGeom prst="rect">
            <a:avLst/>
          </a:prstGeom>
        </p:spPr>
        <p:txBody>
          <a:bodyPr wrap="square">
            <a:spAutoFit/>
          </a:bodyPr>
          <a:lstStyle/>
          <a:p>
            <a:pPr algn="ctr">
              <a:lnSpc>
                <a:spcPct val="115000"/>
              </a:lnSpc>
              <a:spcAft>
                <a:spcPts val="1000"/>
              </a:spcAft>
            </a:pPr>
            <a:r>
              <a:rPr lang="en-US" sz="8800" dirty="0">
                <a:solidFill>
                  <a:srgbClr val="0F243E"/>
                </a:solidFill>
                <a:latin typeface="Brush Script MT"/>
                <a:ea typeface="Calibri"/>
                <a:cs typeface="Times New Roman"/>
              </a:rPr>
              <a:t>Spiritual Care Algorithms</a:t>
            </a:r>
            <a:endParaRPr lang="en-US" sz="1400" dirty="0">
              <a:latin typeface="Calibri"/>
              <a:ea typeface="Calibri"/>
              <a:cs typeface="Times New Roman"/>
            </a:endParaRPr>
          </a:p>
          <a:p>
            <a:pPr algn="ctr">
              <a:lnSpc>
                <a:spcPct val="115000"/>
              </a:lnSpc>
              <a:spcAft>
                <a:spcPts val="1000"/>
              </a:spcAft>
            </a:pPr>
            <a:r>
              <a:rPr lang="en-US" dirty="0">
                <a:solidFill>
                  <a:srgbClr val="0F243E"/>
                </a:solidFill>
                <a:latin typeface="Arial"/>
                <a:ea typeface="Calibri"/>
                <a:cs typeface="Times New Roman"/>
              </a:rPr>
              <a:t>Written and Developed by                                                                                         Rich Behers, DMin., BCC, CFHPC                                                      Spiritual Care Program </a:t>
            </a:r>
            <a:r>
              <a:rPr lang="en-US" dirty="0" smtClean="0">
                <a:solidFill>
                  <a:srgbClr val="0F243E"/>
                </a:solidFill>
                <a:latin typeface="Arial"/>
                <a:ea typeface="Calibri"/>
                <a:cs typeface="Times New Roman"/>
              </a:rPr>
              <a:t>Manager</a:t>
            </a:r>
          </a:p>
          <a:p>
            <a:pPr algn="ctr">
              <a:lnSpc>
                <a:spcPct val="115000"/>
              </a:lnSpc>
              <a:spcAft>
                <a:spcPts val="1000"/>
              </a:spcAft>
            </a:pPr>
            <a:r>
              <a:rPr lang="en-US" sz="1400" dirty="0" smtClean="0">
                <a:solidFill>
                  <a:srgbClr val="0F243E"/>
                </a:solidFill>
                <a:effectLst/>
                <a:latin typeface="Arial"/>
                <a:ea typeface="Calibri"/>
                <a:cs typeface="Times New Roman"/>
              </a:rPr>
              <a:t>Intellectual Property of Cornerstone Hospice &amp; Palliative Care, Inc.              No portion of the Algorithms may be used without permission.</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248167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3906" y="291703"/>
          <a:ext cx="7596188" cy="6274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70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440601738"/>
              </p:ext>
            </p:extLst>
          </p:nvPr>
        </p:nvGraphicFramePr>
        <p:xfrm>
          <a:off x="685800" y="228600"/>
          <a:ext cx="7905750" cy="645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70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14363" y="291703"/>
          <a:ext cx="7915274" cy="6274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70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79400"/>
            <a:ext cx="7961313"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79400"/>
            <a:ext cx="7961313"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79400"/>
            <a:ext cx="795655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smtClean="0"/>
              <a:t>Introduction</a:t>
            </a:r>
            <a:endParaRPr lang="en-US" dirty="0"/>
          </a:p>
        </p:txBody>
      </p:sp>
      <p:sp>
        <p:nvSpPr>
          <p:cNvPr id="2" name="TextBox 1"/>
          <p:cNvSpPr txBox="1"/>
          <p:nvPr/>
        </p:nvSpPr>
        <p:spPr>
          <a:xfrm>
            <a:off x="533400" y="1524000"/>
            <a:ext cx="8077200" cy="4524315"/>
          </a:xfrm>
          <a:prstGeom prst="rect">
            <a:avLst/>
          </a:prstGeom>
          <a:noFill/>
        </p:spPr>
        <p:txBody>
          <a:bodyPr wrap="square" rtlCol="0">
            <a:spAutoFit/>
          </a:bodyPr>
          <a:lstStyle/>
          <a:p>
            <a:r>
              <a:rPr lang="en-US" dirty="0" smtClean="0"/>
              <a:t>Toward Excellence in Spiritual Care: How it all started</a:t>
            </a:r>
          </a:p>
          <a:p>
            <a:endParaRPr lang="en-US" dirty="0"/>
          </a:p>
          <a:p>
            <a:pPr marL="342900" indent="-342900">
              <a:buFont typeface="+mj-lt"/>
              <a:buAutoNum type="arabicPeriod"/>
            </a:pPr>
            <a:r>
              <a:rPr lang="en-US" dirty="0" smtClean="0"/>
              <a:t>Recognition of the problem</a:t>
            </a:r>
          </a:p>
          <a:p>
            <a:pPr marL="800100" lvl="1" indent="-342900">
              <a:buFont typeface="Arial" pitchFamily="34" charset="0"/>
              <a:buChar char="•"/>
            </a:pPr>
            <a:r>
              <a:rPr lang="en-US" dirty="0"/>
              <a:t>CMS FY 2011 Top Ten Hospice Survey Deficiencies</a:t>
            </a:r>
          </a:p>
          <a:p>
            <a:pPr lvl="1"/>
            <a:r>
              <a:rPr lang="en-US" dirty="0" smtClean="0"/>
              <a:t>     Compliance Recommendations</a:t>
            </a:r>
          </a:p>
          <a:p>
            <a:r>
              <a:rPr lang="en-US" dirty="0"/>
              <a:t> </a:t>
            </a:r>
          </a:p>
          <a:p>
            <a:r>
              <a:rPr lang="en-US" b="1" dirty="0">
                <a:solidFill>
                  <a:srgbClr val="FF0000"/>
                </a:solidFill>
              </a:rPr>
              <a:t>3. Medicare hospice </a:t>
            </a:r>
            <a:r>
              <a:rPr lang="en-US" b="1" dirty="0" err="1">
                <a:solidFill>
                  <a:srgbClr val="FF0000"/>
                </a:solidFill>
              </a:rPr>
              <a:t>CoP</a:t>
            </a:r>
            <a:r>
              <a:rPr lang="en-US" b="1" dirty="0">
                <a:solidFill>
                  <a:srgbClr val="FF0000"/>
                </a:solidFill>
              </a:rPr>
              <a:t>: §418.56(c) Standard: Content of the plan of care. </a:t>
            </a:r>
            <a:endParaRPr lang="en-US" dirty="0">
              <a:solidFill>
                <a:srgbClr val="FF0000"/>
              </a:solidFill>
            </a:endParaRPr>
          </a:p>
          <a:p>
            <a:r>
              <a:rPr lang="en-US" dirty="0"/>
              <a:t>The hospice must develop an individualized written plan of care for each patient. The plan of care must reflect patient and family goals and interventions based on the problems identified in the initial, comprehensive, and updated comprehensive assessments. The plan of care must include all services necessary for the palliation and management of the terminal illness and related conditions. </a:t>
            </a:r>
          </a:p>
          <a:p>
            <a:r>
              <a:rPr lang="en-US" b="1" dirty="0"/>
              <a:t>Interpretive Guidelines L-Tag: L545 </a:t>
            </a:r>
            <a:endParaRPr lang="en-US" dirty="0"/>
          </a:p>
          <a:p>
            <a:pPr marL="800100" lvl="1" indent="-342900">
              <a:buFont typeface="+mj-lt"/>
              <a:buAutoNum type="arabicPeriod"/>
            </a:pPr>
            <a:endParaRPr lang="en-US" dirty="0"/>
          </a:p>
        </p:txBody>
      </p:sp>
    </p:spTree>
    <p:extLst>
      <p:ext uri="{BB962C8B-B14F-4D97-AF65-F5344CB8AC3E}">
        <p14:creationId xmlns:p14="http://schemas.microsoft.com/office/powerpoint/2010/main" val="348926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73050"/>
            <a:ext cx="79502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9400"/>
            <a:ext cx="80772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0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9400"/>
            <a:ext cx="80772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a:t>Introduction</a:t>
            </a:r>
          </a:p>
        </p:txBody>
      </p:sp>
      <p:sp>
        <p:nvSpPr>
          <p:cNvPr id="5" name="TextBox 4"/>
          <p:cNvSpPr txBox="1"/>
          <p:nvPr/>
        </p:nvSpPr>
        <p:spPr>
          <a:xfrm>
            <a:off x="609600" y="1371600"/>
            <a:ext cx="7924800" cy="2585323"/>
          </a:xfrm>
          <a:prstGeom prst="rect">
            <a:avLst/>
          </a:prstGeom>
          <a:noFill/>
        </p:spPr>
        <p:txBody>
          <a:bodyPr wrap="square" rtlCol="0">
            <a:spAutoFit/>
          </a:bodyPr>
          <a:lstStyle/>
          <a:p>
            <a:pPr marL="342900" indent="-342900">
              <a:buFont typeface="+mj-lt"/>
              <a:buAutoNum type="arabicPeriod"/>
            </a:pPr>
            <a:r>
              <a:rPr lang="en-US" dirty="0"/>
              <a:t>Recognition of the problem</a:t>
            </a:r>
          </a:p>
          <a:p>
            <a:pPr marL="800100" lvl="1" indent="-342900">
              <a:buFont typeface="Arial" pitchFamily="34" charset="0"/>
              <a:buChar char="•"/>
            </a:pPr>
            <a:r>
              <a:rPr lang="en-US" dirty="0"/>
              <a:t>CMS FY 2011 Top Ten Hospice Survey Deficiencies</a:t>
            </a:r>
          </a:p>
          <a:p>
            <a:pPr lvl="1"/>
            <a:r>
              <a:rPr lang="en-US" dirty="0"/>
              <a:t>     Compliance </a:t>
            </a:r>
            <a:r>
              <a:rPr lang="en-US" dirty="0" smtClean="0"/>
              <a:t>Recommendations</a:t>
            </a:r>
          </a:p>
          <a:p>
            <a:pPr marL="742950" lvl="1" indent="-285750">
              <a:buFont typeface="Arial" pitchFamily="34" charset="0"/>
              <a:buChar char="•"/>
            </a:pPr>
            <a:r>
              <a:rPr lang="en-US" dirty="0"/>
              <a:t> </a:t>
            </a:r>
            <a:r>
              <a:rPr lang="en-US" dirty="0" smtClean="0"/>
              <a:t>Our Plan of Care resources included:</a:t>
            </a:r>
          </a:p>
          <a:p>
            <a:pPr marL="1200150" lvl="2" indent="-285750">
              <a:buFont typeface="Arial" pitchFamily="34" charset="0"/>
              <a:buChar char="•"/>
            </a:pPr>
            <a:r>
              <a:rPr lang="en-US" dirty="0" smtClean="0"/>
              <a:t>21 Spiritual Concerns</a:t>
            </a:r>
          </a:p>
          <a:p>
            <a:pPr marL="1200150" lvl="2" indent="-285750">
              <a:buFont typeface="Arial" pitchFamily="34" charset="0"/>
              <a:buChar char="•"/>
            </a:pPr>
            <a:r>
              <a:rPr lang="en-US" dirty="0"/>
              <a:t> </a:t>
            </a:r>
            <a:r>
              <a:rPr lang="en-US" dirty="0" smtClean="0"/>
              <a:t> 7 Goals</a:t>
            </a:r>
          </a:p>
          <a:p>
            <a:pPr marL="1200150" lvl="2" indent="-285750">
              <a:buFont typeface="Arial" pitchFamily="34" charset="0"/>
              <a:buChar char="•"/>
            </a:pPr>
            <a:r>
              <a:rPr lang="en-US" dirty="0"/>
              <a:t> </a:t>
            </a:r>
            <a:r>
              <a:rPr lang="en-US" dirty="0" smtClean="0"/>
              <a:t> 7 Interventions</a:t>
            </a:r>
          </a:p>
          <a:p>
            <a:pPr marL="742950" lvl="1" indent="-285750">
              <a:buFont typeface="Arial" pitchFamily="34" charset="0"/>
              <a:buChar char="•"/>
            </a:pPr>
            <a:r>
              <a:rPr lang="en-US" dirty="0"/>
              <a:t> </a:t>
            </a:r>
            <a:r>
              <a:rPr lang="en-US" dirty="0" smtClean="0"/>
              <a:t> It was virtually impossible to provide an individualized POC</a:t>
            </a:r>
          </a:p>
          <a:p>
            <a:pPr marL="742950" lvl="1" indent="-285750">
              <a:buFont typeface="Arial" pitchFamily="34" charset="0"/>
              <a:buChar char="•"/>
            </a:pPr>
            <a:r>
              <a:rPr lang="en-US" dirty="0"/>
              <a:t> </a:t>
            </a:r>
            <a:r>
              <a:rPr lang="en-US" dirty="0" smtClean="0"/>
              <a:t> There was no philosophy to guide the development of a POC</a:t>
            </a:r>
            <a:endParaRPr lang="en-US" dirty="0"/>
          </a:p>
        </p:txBody>
      </p:sp>
    </p:spTree>
    <p:extLst>
      <p:ext uri="{BB962C8B-B14F-4D97-AF65-F5344CB8AC3E}">
        <p14:creationId xmlns:p14="http://schemas.microsoft.com/office/powerpoint/2010/main" val="366270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79400"/>
            <a:ext cx="795655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79400"/>
            <a:ext cx="794385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279400"/>
            <a:ext cx="79375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79400"/>
            <a:ext cx="79502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7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a:t>Introduction</a:t>
            </a:r>
          </a:p>
        </p:txBody>
      </p:sp>
      <p:sp>
        <p:nvSpPr>
          <p:cNvPr id="2" name="TextBox 1"/>
          <p:cNvSpPr txBox="1"/>
          <p:nvPr/>
        </p:nvSpPr>
        <p:spPr>
          <a:xfrm>
            <a:off x="609600" y="1447800"/>
            <a:ext cx="8001000" cy="3139321"/>
          </a:xfrm>
          <a:prstGeom prst="rect">
            <a:avLst/>
          </a:prstGeom>
          <a:noFill/>
        </p:spPr>
        <p:txBody>
          <a:bodyPr wrap="square" rtlCol="0">
            <a:spAutoFit/>
          </a:bodyPr>
          <a:lstStyle/>
          <a:p>
            <a:pPr marL="342900" indent="-342900">
              <a:buAutoNum type="arabicPeriod" startAt="2"/>
            </a:pPr>
            <a:r>
              <a:rPr lang="en-US" dirty="0" smtClean="0"/>
              <a:t>Embrace a plan to develop a philosophy, algorithm, and template.             </a:t>
            </a:r>
          </a:p>
          <a:p>
            <a:pPr marL="342900" indent="-342900">
              <a:buAutoNum type="arabicPeriod" startAt="2"/>
            </a:pPr>
            <a:endParaRPr lang="en-US" dirty="0" smtClean="0"/>
          </a:p>
          <a:p>
            <a:pPr marL="342900" indent="-342900">
              <a:buAutoNum type="arabicPeriod" startAt="2"/>
            </a:pPr>
            <a:r>
              <a:rPr lang="en-US" dirty="0" smtClean="0"/>
              <a:t>PDSA</a:t>
            </a:r>
            <a:r>
              <a:rPr lang="en-US" dirty="0"/>
              <a:t>, or Plan-Do-Study-Act, is an iterative, four-stage problem-solving model used for improving a process or carrying out change. </a:t>
            </a:r>
            <a:endParaRPr lang="en-US" dirty="0" smtClean="0"/>
          </a:p>
          <a:p>
            <a:pPr marL="342900" indent="-342900">
              <a:buAutoNum type="arabicPeriod" startAt="2"/>
            </a:pPr>
            <a:endParaRPr lang="en-US" dirty="0" smtClean="0"/>
          </a:p>
          <a:p>
            <a:pPr marL="342900" indent="-342900">
              <a:buAutoNum type="arabicPeriod" startAt="2"/>
            </a:pPr>
            <a:r>
              <a:rPr lang="en-US" dirty="0" smtClean="0"/>
              <a:t>In </a:t>
            </a:r>
            <a:r>
              <a:rPr lang="en-US" dirty="0"/>
              <a:t>applying PDSA, ask yourself three questions: </a:t>
            </a:r>
          </a:p>
          <a:p>
            <a:pPr marL="742950" lvl="1" indent="-285750">
              <a:buFont typeface="Arial" pitchFamily="34" charset="0"/>
              <a:buChar char="•"/>
            </a:pPr>
            <a:r>
              <a:rPr lang="en-US" dirty="0" smtClean="0"/>
              <a:t>What </a:t>
            </a:r>
            <a:r>
              <a:rPr lang="en-US" dirty="0"/>
              <a:t>are we trying to accomplish? </a:t>
            </a:r>
            <a:endParaRPr lang="en-US" dirty="0" smtClean="0"/>
          </a:p>
          <a:p>
            <a:pPr marL="742950" lvl="1" indent="-285750">
              <a:buFont typeface="Arial" pitchFamily="34" charset="0"/>
              <a:buChar char="•"/>
            </a:pPr>
            <a:r>
              <a:rPr lang="en-US" dirty="0" smtClean="0"/>
              <a:t>How </a:t>
            </a:r>
            <a:r>
              <a:rPr lang="en-US" dirty="0"/>
              <a:t>will we know that a change is an improvement? </a:t>
            </a:r>
          </a:p>
          <a:p>
            <a:pPr marL="742950" lvl="1" indent="-285750">
              <a:buFont typeface="Arial" pitchFamily="34" charset="0"/>
              <a:buChar char="•"/>
            </a:pPr>
            <a:r>
              <a:rPr lang="en-US" dirty="0" smtClean="0"/>
              <a:t>What </a:t>
            </a:r>
            <a:r>
              <a:rPr lang="en-US" dirty="0"/>
              <a:t>changes can we make that will result in an improvement? </a:t>
            </a:r>
          </a:p>
          <a:p>
            <a:endParaRPr lang="en-US" dirty="0" smtClean="0"/>
          </a:p>
        </p:txBody>
      </p:sp>
    </p:spTree>
    <p:extLst>
      <p:ext uri="{BB962C8B-B14F-4D97-AF65-F5344CB8AC3E}">
        <p14:creationId xmlns:p14="http://schemas.microsoft.com/office/powerpoint/2010/main" val="366270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smtClean="0"/>
              <a:t>Outcome Oriented Chaplaincy</a:t>
            </a:r>
            <a:endParaRPr lang="en-US" dirty="0"/>
          </a:p>
        </p:txBody>
      </p:sp>
      <p:sp>
        <p:nvSpPr>
          <p:cNvPr id="2" name="TextBox 1"/>
          <p:cNvSpPr txBox="1"/>
          <p:nvPr/>
        </p:nvSpPr>
        <p:spPr>
          <a:xfrm>
            <a:off x="609600" y="1371600"/>
            <a:ext cx="7696200" cy="3139321"/>
          </a:xfrm>
          <a:prstGeom prst="rect">
            <a:avLst/>
          </a:prstGeom>
          <a:noFill/>
        </p:spPr>
        <p:txBody>
          <a:bodyPr wrap="square" rtlCol="0">
            <a:spAutoFit/>
          </a:bodyPr>
          <a:lstStyle/>
          <a:p>
            <a:pPr marL="342900" indent="-342900">
              <a:buFont typeface="+mj-lt"/>
              <a:buAutoNum type="arabicPeriod"/>
            </a:pPr>
            <a:r>
              <a:rPr lang="en-US" dirty="0" smtClean="0"/>
              <a:t>Forms the superstructure to our spiritual care philosophy</a:t>
            </a:r>
          </a:p>
          <a:p>
            <a:pPr marL="342900" indent="-342900">
              <a:buFont typeface="+mj-lt"/>
              <a:buAutoNum type="arabicPeriod"/>
            </a:pPr>
            <a:endParaRPr lang="en-US" dirty="0" smtClean="0"/>
          </a:p>
          <a:p>
            <a:pPr marL="342900" indent="-342900">
              <a:buFont typeface="+mj-lt"/>
              <a:buAutoNum type="arabicPeriod"/>
            </a:pPr>
            <a:r>
              <a:rPr lang="en-US" dirty="0" smtClean="0"/>
              <a:t>The principles on which OOC is based include:</a:t>
            </a:r>
          </a:p>
          <a:p>
            <a:pPr marL="800100" lvl="1" indent="-342900">
              <a:buFont typeface="Arial" pitchFamily="34" charset="0"/>
              <a:buChar char="•"/>
            </a:pPr>
            <a:r>
              <a:rPr lang="en-US" dirty="0" smtClean="0"/>
              <a:t>Accountability</a:t>
            </a:r>
          </a:p>
          <a:p>
            <a:pPr marL="800100" lvl="1" indent="-342900">
              <a:buFont typeface="Arial" pitchFamily="34" charset="0"/>
              <a:buChar char="•"/>
            </a:pPr>
            <a:r>
              <a:rPr lang="en-US" dirty="0" smtClean="0"/>
              <a:t>Best Practice</a:t>
            </a:r>
          </a:p>
          <a:p>
            <a:pPr marL="800100" lvl="1" indent="-342900">
              <a:buFont typeface="Arial" pitchFamily="34" charset="0"/>
              <a:buChar char="•"/>
            </a:pPr>
            <a:r>
              <a:rPr lang="en-US" dirty="0" smtClean="0"/>
              <a:t>Collaboration</a:t>
            </a:r>
          </a:p>
          <a:p>
            <a:pPr marL="800100" lvl="1" indent="-342900">
              <a:buFont typeface="Arial" pitchFamily="34" charset="0"/>
              <a:buChar char="•"/>
            </a:pPr>
            <a:endParaRPr lang="en-US" dirty="0"/>
          </a:p>
          <a:p>
            <a:pPr marL="342900" indent="-342900">
              <a:buFont typeface="+mj-lt"/>
              <a:buAutoNum type="arabicPeriod"/>
            </a:pPr>
            <a:r>
              <a:rPr lang="en-US" dirty="0"/>
              <a:t> </a:t>
            </a:r>
            <a:r>
              <a:rPr lang="en-US" dirty="0" smtClean="0"/>
              <a:t>How OOC shapes our spiritual care assessment model</a:t>
            </a:r>
          </a:p>
          <a:p>
            <a:pPr marL="800100" lvl="1" indent="-342900">
              <a:buFont typeface="Arial" pitchFamily="34" charset="0"/>
              <a:buChar char="•"/>
            </a:pPr>
            <a:r>
              <a:rPr lang="en-US" dirty="0" smtClean="0"/>
              <a:t>Spiritual Concern</a:t>
            </a:r>
          </a:p>
          <a:p>
            <a:pPr marL="800100" lvl="1" indent="-342900">
              <a:buFont typeface="Arial" pitchFamily="34" charset="0"/>
              <a:buChar char="•"/>
            </a:pPr>
            <a:r>
              <a:rPr lang="en-US" dirty="0" smtClean="0"/>
              <a:t>Goals/Expected Outcomes</a:t>
            </a:r>
          </a:p>
          <a:p>
            <a:pPr marL="800100" lvl="1" indent="-342900">
              <a:buFont typeface="Arial" pitchFamily="34" charset="0"/>
              <a:buChar char="•"/>
            </a:pPr>
            <a:r>
              <a:rPr lang="en-US" dirty="0" smtClean="0"/>
              <a:t>Interventions</a:t>
            </a:r>
            <a:endParaRPr lang="en-US" dirty="0"/>
          </a:p>
        </p:txBody>
      </p:sp>
    </p:spTree>
    <p:extLst>
      <p:ext uri="{BB962C8B-B14F-4D97-AF65-F5344CB8AC3E}">
        <p14:creationId xmlns:p14="http://schemas.microsoft.com/office/powerpoint/2010/main" val="366270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smtClean="0"/>
              <a:t>The Documentation Template</a:t>
            </a:r>
            <a:endParaRPr lang="en-US" dirty="0"/>
          </a:p>
        </p:txBody>
      </p:sp>
      <p:sp>
        <p:nvSpPr>
          <p:cNvPr id="2" name="TextBox 1"/>
          <p:cNvSpPr txBox="1"/>
          <p:nvPr/>
        </p:nvSpPr>
        <p:spPr>
          <a:xfrm>
            <a:off x="685800" y="1295400"/>
            <a:ext cx="7620000" cy="4247317"/>
          </a:xfrm>
          <a:prstGeom prst="rect">
            <a:avLst/>
          </a:prstGeom>
          <a:noFill/>
        </p:spPr>
        <p:txBody>
          <a:bodyPr wrap="square" rtlCol="0">
            <a:spAutoFit/>
          </a:bodyPr>
          <a:lstStyle/>
          <a:p>
            <a:r>
              <a:rPr lang="en-US" dirty="0" smtClean="0"/>
              <a:t>The Documentation Template captures the important information required to paint the picture of patient care:</a:t>
            </a:r>
          </a:p>
          <a:p>
            <a:endParaRPr lang="en-US" dirty="0" smtClean="0"/>
          </a:p>
          <a:p>
            <a:pPr marL="800100" lvl="1" indent="-342900">
              <a:buFont typeface="Arial" pitchFamily="34" charset="0"/>
              <a:buChar char="•"/>
            </a:pPr>
            <a:r>
              <a:rPr lang="en-US" b="1" u="sng" dirty="0"/>
              <a:t>Patient Information</a:t>
            </a:r>
            <a:r>
              <a:rPr lang="en-US" b="1" dirty="0"/>
              <a:t>—</a:t>
            </a:r>
            <a:r>
              <a:rPr lang="en-US" dirty="0"/>
              <a:t>The Chaplain will identify the patient in the following manner: The patient presented as a ___ year old, Euro/Hispanic/African American male/female who was in her/his chair/bed/etc. during visit.</a:t>
            </a:r>
          </a:p>
          <a:p>
            <a:pPr marL="800100" lvl="1" indent="-342900">
              <a:buFont typeface="Arial" pitchFamily="34" charset="0"/>
              <a:buChar char="•"/>
            </a:pPr>
            <a:r>
              <a:rPr lang="en-US" b="1" u="sng" dirty="0"/>
              <a:t>Purpose of the visit</a:t>
            </a:r>
            <a:r>
              <a:rPr lang="en-US" dirty="0"/>
              <a:t>—The Chaplain can state that this was an initial assessment visit, a routine visit to </a:t>
            </a:r>
            <a:r>
              <a:rPr lang="en-US" dirty="0" smtClean="0"/>
              <a:t>deepen the spiritual care relationship, </a:t>
            </a:r>
            <a:r>
              <a:rPr lang="en-US" dirty="0"/>
              <a:t>or state that this was an On Call visit, or a Return visit due to an emergency or whatever description that fits the circumstance of the visit.</a:t>
            </a:r>
          </a:p>
          <a:p>
            <a:pPr marL="800100" lvl="1" indent="-342900">
              <a:buFont typeface="Arial"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366270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a:t>The Documentation Template</a:t>
            </a:r>
          </a:p>
        </p:txBody>
      </p:sp>
      <p:sp>
        <p:nvSpPr>
          <p:cNvPr id="6" name="TextBox 5"/>
          <p:cNvSpPr txBox="1"/>
          <p:nvPr/>
        </p:nvSpPr>
        <p:spPr>
          <a:xfrm>
            <a:off x="685800" y="1447800"/>
            <a:ext cx="7848600" cy="4247317"/>
          </a:xfrm>
          <a:prstGeom prst="rect">
            <a:avLst/>
          </a:prstGeom>
          <a:noFill/>
        </p:spPr>
        <p:txBody>
          <a:bodyPr wrap="square" rtlCol="0">
            <a:spAutoFit/>
          </a:bodyPr>
          <a:lstStyle/>
          <a:p>
            <a:r>
              <a:rPr lang="en-US" b="1" u="sng" dirty="0">
                <a:solidFill>
                  <a:srgbClr val="FF0000"/>
                </a:solidFill>
              </a:rPr>
              <a:t>Observations</a:t>
            </a:r>
            <a:r>
              <a:rPr lang="en-US" dirty="0"/>
              <a:t>—</a:t>
            </a:r>
            <a:r>
              <a:rPr lang="en-US" i="1" dirty="0"/>
              <a:t>Chaplains do not assess, they observe. Such verbiage must be in the Clinical Note (i.e. Chaplain observed the patient was using the wall to aid in ambulation</a:t>
            </a:r>
            <a:r>
              <a:rPr lang="en-US" i="1" dirty="0" smtClean="0"/>
              <a:t>).</a:t>
            </a:r>
          </a:p>
          <a:p>
            <a:endParaRPr lang="en-US" dirty="0"/>
          </a:p>
          <a:p>
            <a:r>
              <a:rPr lang="en-US" b="1" dirty="0" smtClean="0"/>
              <a:t>Pain </a:t>
            </a:r>
            <a:r>
              <a:rPr lang="en-US" b="1" dirty="0"/>
              <a:t>level/scale</a:t>
            </a:r>
            <a:r>
              <a:rPr lang="en-US" dirty="0"/>
              <a:t>—The Chaplain is required to identify pain levels based upon the VAS scale, or PainAD, or FLACC scale</a:t>
            </a:r>
            <a:r>
              <a:rPr lang="en-US" dirty="0" smtClean="0"/>
              <a:t>.</a:t>
            </a:r>
          </a:p>
          <a:p>
            <a:endParaRPr lang="en-US" dirty="0" smtClean="0"/>
          </a:p>
          <a:p>
            <a:r>
              <a:rPr lang="en-US" b="1" dirty="0" smtClean="0"/>
              <a:t>Safety issues</a:t>
            </a:r>
          </a:p>
          <a:p>
            <a:endParaRPr lang="en-US" dirty="0"/>
          </a:p>
          <a:p>
            <a:r>
              <a:rPr lang="en-US" b="1" dirty="0" smtClean="0"/>
              <a:t>Decline</a:t>
            </a:r>
            <a:r>
              <a:rPr lang="en-US" dirty="0" smtClean="0"/>
              <a:t>—The </a:t>
            </a:r>
            <a:r>
              <a:rPr lang="en-US" dirty="0"/>
              <a:t>acrostic, MAC, guides the Chaplain (and other disciplines, as well) to </a:t>
            </a:r>
            <a:r>
              <a:rPr lang="en-US" b="1" i="1" u="sng" dirty="0"/>
              <a:t>observe</a:t>
            </a:r>
            <a:r>
              <a:rPr lang="en-US" dirty="0"/>
              <a:t> decline in the patient.  The Initial Spiritual Care Assessment serves as a baseline in the Chaplain’s observations.  In each subsequent visit the Chaplain will use the MAC to highlight his or her observations of the patient’s decline.  </a:t>
            </a:r>
          </a:p>
          <a:p>
            <a:endParaRPr lang="en-US" dirty="0"/>
          </a:p>
        </p:txBody>
      </p:sp>
    </p:spTree>
    <p:extLst>
      <p:ext uri="{BB962C8B-B14F-4D97-AF65-F5344CB8AC3E}">
        <p14:creationId xmlns:p14="http://schemas.microsoft.com/office/powerpoint/2010/main" val="366270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a:t>The Documentation Template</a:t>
            </a:r>
          </a:p>
        </p:txBody>
      </p:sp>
      <p:sp>
        <p:nvSpPr>
          <p:cNvPr id="2" name="TextBox 1"/>
          <p:cNvSpPr txBox="1"/>
          <p:nvPr/>
        </p:nvSpPr>
        <p:spPr>
          <a:xfrm>
            <a:off x="609600" y="1143000"/>
            <a:ext cx="8229600" cy="4718215"/>
          </a:xfrm>
          <a:prstGeom prst="rect">
            <a:avLst/>
          </a:prstGeom>
          <a:noFill/>
        </p:spPr>
        <p:txBody>
          <a:bodyPr wrap="square" rtlCol="0">
            <a:spAutoFit/>
          </a:bodyPr>
          <a:lstStyle/>
          <a:p>
            <a:pPr indent="457200">
              <a:lnSpc>
                <a:spcPct val="115000"/>
              </a:lnSpc>
              <a:spcAft>
                <a:spcPts val="1000"/>
              </a:spcAft>
            </a:pPr>
            <a:r>
              <a:rPr lang="en-US" sz="1600" b="1" i="1" dirty="0" smtClean="0">
                <a:solidFill>
                  <a:srgbClr val="7030A0"/>
                </a:solidFill>
                <a:latin typeface="Arial"/>
                <a:ea typeface="Calibri"/>
                <a:cs typeface="Times New Roman"/>
              </a:rPr>
              <a:t>M—Mobility</a:t>
            </a:r>
            <a:r>
              <a:rPr lang="en-US" sz="1600" dirty="0">
                <a:latin typeface="Arial"/>
                <a:ea typeface="Calibri"/>
                <a:cs typeface="Times New Roman"/>
              </a:rPr>
              <a:t>:  How does the patient ambulate?  Wheelchair, walker, cane, holding onto the wall, needs assistance?   When observing decline, note any difference in the manner the patient ambulates from your prior visit.  </a:t>
            </a:r>
            <a:endParaRPr lang="en-US" sz="1600" dirty="0">
              <a:latin typeface="Calibri"/>
              <a:ea typeface="Calibri"/>
              <a:cs typeface="Times New Roman"/>
            </a:endParaRPr>
          </a:p>
          <a:p>
            <a:pPr indent="457200">
              <a:lnSpc>
                <a:spcPct val="115000"/>
              </a:lnSpc>
              <a:spcAft>
                <a:spcPts val="1000"/>
              </a:spcAft>
            </a:pPr>
            <a:r>
              <a:rPr lang="en-US" sz="1600" b="1" i="1" dirty="0">
                <a:solidFill>
                  <a:srgbClr val="7030A0"/>
                </a:solidFill>
                <a:latin typeface="Arial"/>
                <a:ea typeface="Calibri"/>
                <a:cs typeface="Times New Roman"/>
              </a:rPr>
              <a:t>A—Activities of Daily Living</a:t>
            </a:r>
            <a:r>
              <a:rPr lang="en-US" sz="1600" dirty="0">
                <a:latin typeface="Arial"/>
                <a:ea typeface="Calibri"/>
                <a:cs typeface="Times New Roman"/>
              </a:rPr>
              <a:t>:  The patient and/or family member(s) may assist you with this observation.  Areas of ADL’s to observe include: eating, sleeping, bathing, incontinence, transferring, toileting.  Helpful questions include: How much is patient eating?  What amount compared to last visit?  Has food been pureed?  How is appetite?  How is patient sleeping?  All night?  Partial night?  Napping for long stretches during the day?  Up at night, sleeping during the day?  How many hours of sleep, day or night?  Is patient bathing him/herself?  Assistance needed?  If so, contact Nurse to meet this need.</a:t>
            </a:r>
            <a:endParaRPr lang="en-US" sz="1600" dirty="0">
              <a:latin typeface="Calibri"/>
              <a:ea typeface="Calibri"/>
              <a:cs typeface="Times New Roman"/>
            </a:endParaRPr>
          </a:p>
          <a:p>
            <a:pPr indent="457200">
              <a:lnSpc>
                <a:spcPct val="115000"/>
              </a:lnSpc>
              <a:spcAft>
                <a:spcPts val="1000"/>
              </a:spcAft>
            </a:pPr>
            <a:r>
              <a:rPr lang="en-US" sz="1600" b="1" i="1" dirty="0">
                <a:solidFill>
                  <a:srgbClr val="7030A0"/>
                </a:solidFill>
                <a:latin typeface="Arial"/>
                <a:ea typeface="Calibri"/>
                <a:cs typeface="Times New Roman"/>
              </a:rPr>
              <a:t>C—Communication</a:t>
            </a:r>
            <a:r>
              <a:rPr lang="en-US" sz="1600" dirty="0">
                <a:latin typeface="Arial"/>
                <a:ea typeface="Calibri"/>
                <a:cs typeface="Times New Roman"/>
              </a:rPr>
              <a:t>:  Is there any difference in the manner in which the patient speaks?  Is the patient short of breath compared to your last visit?  Is the patient struggling to remember words, gets mixed up, repeats the same phrase, has troubled making sense? (All compared to your last visit with patient)</a:t>
            </a:r>
            <a:endParaRPr lang="en-US" sz="1600" dirty="0">
              <a:latin typeface="Calibri"/>
              <a:ea typeface="Calibri"/>
              <a:cs typeface="Times New Roman"/>
            </a:endParaRPr>
          </a:p>
          <a:p>
            <a:endParaRPr lang="en-US" dirty="0"/>
          </a:p>
        </p:txBody>
      </p:sp>
    </p:spTree>
    <p:extLst>
      <p:ext uri="{BB962C8B-B14F-4D97-AF65-F5344CB8AC3E}">
        <p14:creationId xmlns:p14="http://schemas.microsoft.com/office/powerpoint/2010/main" val="366270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5486400"/>
            <a:ext cx="2235201" cy="914400"/>
          </a:xfrm>
        </p:spPr>
      </p:pic>
      <p:sp>
        <p:nvSpPr>
          <p:cNvPr id="3" name="Title 2"/>
          <p:cNvSpPr>
            <a:spLocks noGrp="1"/>
          </p:cNvSpPr>
          <p:nvPr>
            <p:ph type="title"/>
          </p:nvPr>
        </p:nvSpPr>
        <p:spPr/>
        <p:txBody>
          <a:bodyPr/>
          <a:lstStyle/>
          <a:p>
            <a:r>
              <a:rPr lang="en-US" dirty="0"/>
              <a:t>The Documentation Template</a:t>
            </a:r>
          </a:p>
        </p:txBody>
      </p:sp>
      <p:sp>
        <p:nvSpPr>
          <p:cNvPr id="2" name="TextBox 1"/>
          <p:cNvSpPr txBox="1"/>
          <p:nvPr/>
        </p:nvSpPr>
        <p:spPr>
          <a:xfrm>
            <a:off x="685800" y="1219200"/>
            <a:ext cx="7848600" cy="5726696"/>
          </a:xfrm>
          <a:prstGeom prst="rect">
            <a:avLst/>
          </a:prstGeom>
          <a:noFill/>
        </p:spPr>
        <p:txBody>
          <a:bodyPr wrap="square" rtlCol="0">
            <a:spAutoFit/>
          </a:bodyPr>
          <a:lstStyle/>
          <a:p>
            <a:pPr>
              <a:lnSpc>
                <a:spcPct val="115000"/>
              </a:lnSpc>
              <a:spcAft>
                <a:spcPts val="1000"/>
              </a:spcAft>
            </a:pPr>
            <a:r>
              <a:rPr lang="en-US" b="1" u="sng" dirty="0" smtClean="0">
                <a:solidFill>
                  <a:srgbClr val="FF0000"/>
                </a:solidFill>
                <a:latin typeface="Arial"/>
                <a:ea typeface="Calibri"/>
                <a:cs typeface="Times New Roman"/>
              </a:rPr>
              <a:t>Plan </a:t>
            </a:r>
            <a:r>
              <a:rPr lang="en-US" b="1" u="sng" dirty="0">
                <a:solidFill>
                  <a:srgbClr val="FF0000"/>
                </a:solidFill>
                <a:latin typeface="Arial"/>
                <a:ea typeface="Calibri"/>
                <a:cs typeface="Times New Roman"/>
              </a:rPr>
              <a:t>of Care</a:t>
            </a:r>
            <a:endParaRPr lang="en-US" sz="1600" u="sng" dirty="0">
              <a:latin typeface="Calibri"/>
              <a:ea typeface="Calibri"/>
              <a:cs typeface="Times New Roman"/>
            </a:endParaRPr>
          </a:p>
          <a:p>
            <a:pPr>
              <a:lnSpc>
                <a:spcPct val="115000"/>
              </a:lnSpc>
              <a:spcAft>
                <a:spcPts val="1000"/>
              </a:spcAft>
            </a:pPr>
            <a:r>
              <a:rPr lang="en-US" b="1" dirty="0">
                <a:latin typeface="Arial"/>
                <a:ea typeface="Calibri"/>
                <a:cs typeface="Times New Roman"/>
              </a:rPr>
              <a:t>Spiritual concern(s)—</a:t>
            </a:r>
            <a:r>
              <a:rPr lang="en-US" dirty="0">
                <a:latin typeface="Arial"/>
                <a:ea typeface="Calibri"/>
                <a:cs typeface="Times New Roman"/>
              </a:rPr>
              <a:t>Refer to the Algorithm for the list of Spiritual Concerns.</a:t>
            </a:r>
            <a:endParaRPr lang="en-US" sz="1600" dirty="0">
              <a:latin typeface="Calibri"/>
              <a:ea typeface="Calibri"/>
              <a:cs typeface="Times New Roman"/>
            </a:endParaRPr>
          </a:p>
          <a:p>
            <a:pPr>
              <a:lnSpc>
                <a:spcPct val="115000"/>
              </a:lnSpc>
              <a:spcAft>
                <a:spcPts val="1000"/>
              </a:spcAft>
            </a:pPr>
            <a:r>
              <a:rPr lang="en-US" b="1" dirty="0">
                <a:latin typeface="Arial"/>
                <a:ea typeface="Calibri"/>
                <a:cs typeface="Times New Roman"/>
              </a:rPr>
              <a:t>Goals/Expected Outcomes—</a:t>
            </a:r>
            <a:r>
              <a:rPr lang="en-US" dirty="0">
                <a:latin typeface="Arial"/>
                <a:ea typeface="Calibri"/>
                <a:cs typeface="Times New Roman"/>
              </a:rPr>
              <a:t>The Goals/Expected Outcomes are identified by the patient as to what he/she would like to accomplish in dealing with the Spiritual Concern(s) during their hospice journey with the Chaplain.  Refer to the Algorithm for the potential Goals/Expected Outcomes.</a:t>
            </a:r>
            <a:endParaRPr lang="en-US" sz="1600" dirty="0">
              <a:latin typeface="Calibri"/>
              <a:ea typeface="Calibri"/>
              <a:cs typeface="Times New Roman"/>
            </a:endParaRPr>
          </a:p>
          <a:p>
            <a:pPr>
              <a:lnSpc>
                <a:spcPct val="115000"/>
              </a:lnSpc>
              <a:spcAft>
                <a:spcPts val="1000"/>
              </a:spcAft>
            </a:pPr>
            <a:r>
              <a:rPr lang="en-US" b="1" dirty="0">
                <a:latin typeface="Arial"/>
                <a:ea typeface="Calibri"/>
                <a:cs typeface="Times New Roman"/>
              </a:rPr>
              <a:t>Intervention(s)</a:t>
            </a:r>
            <a:endParaRPr lang="en-US" sz="1600" dirty="0">
              <a:latin typeface="Calibri"/>
              <a:ea typeface="Calibri"/>
              <a:cs typeface="Times New Roman"/>
            </a:endParaRPr>
          </a:p>
          <a:p>
            <a:pPr indent="457200">
              <a:lnSpc>
                <a:spcPct val="115000"/>
              </a:lnSpc>
              <a:spcAft>
                <a:spcPts val="1000"/>
              </a:spcAft>
            </a:pPr>
            <a:r>
              <a:rPr lang="en-US" dirty="0">
                <a:latin typeface="Arial"/>
                <a:ea typeface="Calibri"/>
                <a:cs typeface="Times New Roman"/>
              </a:rPr>
              <a:t>A. What interventions did you use to address the spiritual concern(s)?—The Chaplains have 21 possible Interventions from which to choose. (See Algorithm)  </a:t>
            </a:r>
            <a:endParaRPr lang="en-US" sz="1600" dirty="0">
              <a:latin typeface="Calibri"/>
              <a:ea typeface="Calibri"/>
              <a:cs typeface="Times New Roman"/>
            </a:endParaRPr>
          </a:p>
          <a:p>
            <a:pPr indent="457200">
              <a:lnSpc>
                <a:spcPct val="115000"/>
              </a:lnSpc>
              <a:spcAft>
                <a:spcPts val="1000"/>
              </a:spcAft>
            </a:pPr>
            <a:r>
              <a:rPr lang="en-US" dirty="0">
                <a:latin typeface="Arial"/>
                <a:ea typeface="Calibri"/>
                <a:cs typeface="Times New Roman"/>
              </a:rPr>
              <a:t>B. What evidence can you give that this helped the </a:t>
            </a:r>
            <a:endParaRPr lang="en-US" dirty="0" smtClean="0">
              <a:latin typeface="Arial"/>
              <a:ea typeface="Calibri"/>
              <a:cs typeface="Times New Roman"/>
            </a:endParaRPr>
          </a:p>
          <a:p>
            <a:pPr indent="457200">
              <a:lnSpc>
                <a:spcPct val="115000"/>
              </a:lnSpc>
              <a:spcAft>
                <a:spcPts val="1000"/>
              </a:spcAft>
            </a:pPr>
            <a:r>
              <a:rPr lang="en-US" dirty="0">
                <a:latin typeface="Arial"/>
                <a:ea typeface="Calibri"/>
                <a:cs typeface="Times New Roman"/>
              </a:rPr>
              <a:t> </a:t>
            </a:r>
            <a:r>
              <a:rPr lang="en-US" dirty="0" smtClean="0">
                <a:latin typeface="Arial"/>
                <a:ea typeface="Calibri"/>
                <a:cs typeface="Times New Roman"/>
              </a:rPr>
              <a:t>                             patient</a:t>
            </a:r>
            <a:r>
              <a:rPr lang="en-US" dirty="0">
                <a:latin typeface="Arial"/>
                <a:ea typeface="Calibri"/>
                <a:cs typeface="Times New Roman"/>
              </a:rPr>
              <a:t>?</a:t>
            </a:r>
            <a:endParaRPr lang="en-US" sz="1600" dirty="0">
              <a:latin typeface="Calibri"/>
              <a:ea typeface="Calibri"/>
              <a:cs typeface="Times New Roman"/>
            </a:endParaRPr>
          </a:p>
          <a:p>
            <a:endParaRPr lang="en-US" dirty="0"/>
          </a:p>
        </p:txBody>
      </p:sp>
    </p:spTree>
    <p:extLst>
      <p:ext uri="{BB962C8B-B14F-4D97-AF65-F5344CB8AC3E}">
        <p14:creationId xmlns:p14="http://schemas.microsoft.com/office/powerpoint/2010/main" val="3662701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509</TotalTime>
  <Words>1609</Words>
  <Application>Microsoft Office PowerPoint</Application>
  <PresentationFormat>On-screen Show (4:3)</PresentationFormat>
  <Paragraphs>179</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Brush Script MT</vt:lpstr>
      <vt:lpstr>Calibri</vt:lpstr>
      <vt:lpstr>Lucida Sans Unicode</vt:lpstr>
      <vt:lpstr>Times New Roman</vt:lpstr>
      <vt:lpstr>Verdana</vt:lpstr>
      <vt:lpstr>Wingdings 2</vt:lpstr>
      <vt:lpstr>Wingdings 3</vt:lpstr>
      <vt:lpstr>Concourse</vt:lpstr>
      <vt:lpstr>Quality Improvement: Hospice Chaplaincy Philosophy and Clinical Documentation Strategies</vt:lpstr>
      <vt:lpstr>Introduction</vt:lpstr>
      <vt:lpstr>Introduction</vt:lpstr>
      <vt:lpstr>Introduction</vt:lpstr>
      <vt:lpstr>Outcome Oriented Chaplaincy</vt:lpstr>
      <vt:lpstr>The Documentation Template</vt:lpstr>
      <vt:lpstr>The Documentation Template</vt:lpstr>
      <vt:lpstr>The Documentation Template</vt:lpstr>
      <vt:lpstr>The Documentation Template</vt:lpstr>
      <vt:lpstr>The Documentation Template</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Esmeralda Cordero</cp:lastModifiedBy>
  <cp:revision>25</cp:revision>
  <dcterms:created xsi:type="dcterms:W3CDTF">2015-03-12T13:45:27Z</dcterms:created>
  <dcterms:modified xsi:type="dcterms:W3CDTF">2016-03-23T16:03:36Z</dcterms:modified>
</cp:coreProperties>
</file>